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Helvetica Neue" panose="020B0604020202020204" charset="0"/>
      <p:regular r:id="rId13"/>
      <p:bold r:id="rId14"/>
      <p:italic r:id="rId15"/>
      <p:boldItalic r:id="rId16"/>
    </p:embeddedFont>
    <p:embeddedFont>
      <p:font typeface="Gill Sans" panose="020B060402020202020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Microsoft Yahei" panose="020B0503020204020204" pitchFamily="34" charset="-122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SMVZIn4w/eC/2Ho6vaqdUj8Cp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13438-3C4B-4082-9145-299462E11902}">
  <a:tblStyle styleId="{DCA13438-3C4B-4082-9145-299462E119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7" d="100"/>
          <a:sy n="47" d="100"/>
        </p:scale>
        <p:origin x="13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2763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2808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740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325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509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764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8843fd63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8843fd633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08843fd633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35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8843fd6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8843fd63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8843fd63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64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4126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752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49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仅标题">
  <p:cSld name="1_仅标题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ibaotu.com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"/>
          <p:cNvSpPr txBox="1"/>
          <p:nvPr/>
        </p:nvSpPr>
        <p:spPr>
          <a:xfrm>
            <a:off x="7127004" y="1818629"/>
            <a:ext cx="36150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BDORM</a:t>
            </a:r>
            <a:endParaRPr sz="72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7162792" y="2909000"/>
            <a:ext cx="3093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62626"/>
                </a:solidFill>
              </a:rPr>
              <a:t>BÁO CÁO GIỮA  KỲ</a:t>
            </a:r>
            <a:endParaRPr sz="4800" b="1">
              <a:solidFill>
                <a:srgbClr val="262626"/>
              </a:solidFill>
            </a:endParaRPr>
          </a:p>
        </p:txBody>
      </p:sp>
      <p:grpSp>
        <p:nvGrpSpPr>
          <p:cNvPr id="21" name="Google Shape;21;p1"/>
          <p:cNvGrpSpPr/>
          <p:nvPr/>
        </p:nvGrpSpPr>
        <p:grpSpPr>
          <a:xfrm>
            <a:off x="0" y="444772"/>
            <a:ext cx="8724900" cy="5765256"/>
            <a:chOff x="0" y="927100"/>
            <a:chExt cx="7510081" cy="4962526"/>
          </a:xfrm>
        </p:grpSpPr>
        <p:pic>
          <p:nvPicPr>
            <p:cNvPr id="22" name="Google Shape;22;p1"/>
            <p:cNvPicPr preferRelativeResize="0"/>
            <p:nvPr/>
          </p:nvPicPr>
          <p:blipFill rotWithShape="1">
            <a:blip r:embed="rId3">
              <a:alphaModFix/>
            </a:blip>
            <a:srcRect l="8489" r="84646"/>
            <a:stretch/>
          </p:blipFill>
          <p:spPr>
            <a:xfrm>
              <a:off x="0" y="927100"/>
              <a:ext cx="587377" cy="4962526"/>
            </a:xfrm>
            <a:custGeom>
              <a:avLst/>
              <a:gdLst/>
              <a:ahLst/>
              <a:cxnLst/>
              <a:rect l="l" t="t" r="r" b="b"/>
              <a:pathLst>
                <a:path w="587377" h="4962526" extrusionOk="0">
                  <a:moveTo>
                    <a:pt x="0" y="0"/>
                  </a:moveTo>
                  <a:lnTo>
                    <a:pt x="587377" y="0"/>
                  </a:lnTo>
                  <a:lnTo>
                    <a:pt x="587377" y="4962526"/>
                  </a:lnTo>
                  <a:lnTo>
                    <a:pt x="0" y="4962526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3" name="Google Shape;23;p1"/>
            <p:cNvPicPr preferRelativeResize="0"/>
            <p:nvPr/>
          </p:nvPicPr>
          <p:blipFill rotWithShape="1">
            <a:blip r:embed="rId3">
              <a:alphaModFix/>
            </a:blip>
            <a:srcRect l="19065"/>
            <a:stretch/>
          </p:blipFill>
          <p:spPr>
            <a:xfrm>
              <a:off x="585065" y="927100"/>
              <a:ext cx="6925016" cy="4962526"/>
            </a:xfrm>
            <a:custGeom>
              <a:avLst/>
              <a:gdLst/>
              <a:ahLst/>
              <a:cxnLst/>
              <a:rect l="l" t="t" r="r" b="b"/>
              <a:pathLst>
                <a:path w="6925016" h="4962526" extrusionOk="0">
                  <a:moveTo>
                    <a:pt x="0" y="0"/>
                  </a:moveTo>
                  <a:lnTo>
                    <a:pt x="6925016" y="0"/>
                  </a:lnTo>
                  <a:lnTo>
                    <a:pt x="6925016" y="2135242"/>
                  </a:lnTo>
                  <a:lnTo>
                    <a:pt x="6873245" y="2129765"/>
                  </a:lnTo>
                  <a:cubicBezTo>
                    <a:pt x="6766716" y="2129765"/>
                    <a:pt x="6672793" y="2186403"/>
                    <a:pt x="6617332" y="2272548"/>
                  </a:cubicBezTo>
                  <a:lnTo>
                    <a:pt x="6595427" y="2314895"/>
                  </a:lnTo>
                  <a:lnTo>
                    <a:pt x="5216434" y="722067"/>
                  </a:lnTo>
                  <a:lnTo>
                    <a:pt x="4888380" y="1006081"/>
                  </a:lnTo>
                  <a:lnTo>
                    <a:pt x="4883698" y="1000673"/>
                  </a:lnTo>
                  <a:lnTo>
                    <a:pt x="4706910" y="1153728"/>
                  </a:lnTo>
                  <a:lnTo>
                    <a:pt x="4689817" y="1120683"/>
                  </a:lnTo>
                  <a:cubicBezTo>
                    <a:pt x="4662086" y="1077611"/>
                    <a:pt x="4624740" y="1041915"/>
                    <a:pt x="4581011" y="1016987"/>
                  </a:cubicBezTo>
                  <a:lnTo>
                    <a:pt x="4577600" y="1015579"/>
                  </a:lnTo>
                  <a:lnTo>
                    <a:pt x="4117032" y="483593"/>
                  </a:lnTo>
                  <a:lnTo>
                    <a:pt x="3675695" y="865681"/>
                  </a:lnTo>
                  <a:lnTo>
                    <a:pt x="4142880" y="1405309"/>
                  </a:lnTo>
                  <a:lnTo>
                    <a:pt x="4149535" y="1427807"/>
                  </a:lnTo>
                  <a:cubicBezTo>
                    <a:pt x="4161248" y="1456866"/>
                    <a:pt x="4176888" y="1483757"/>
                    <a:pt x="4195757" y="1507749"/>
                  </a:cubicBezTo>
                  <a:lnTo>
                    <a:pt x="4206972" y="1518443"/>
                  </a:lnTo>
                  <a:lnTo>
                    <a:pt x="4020652" y="1518443"/>
                  </a:lnTo>
                  <a:lnTo>
                    <a:pt x="4020652" y="1661109"/>
                  </a:lnTo>
                  <a:lnTo>
                    <a:pt x="4018393" y="1661109"/>
                  </a:lnTo>
                  <a:lnTo>
                    <a:pt x="4253736" y="1932945"/>
                  </a:lnTo>
                  <a:lnTo>
                    <a:pt x="4035649" y="2184850"/>
                  </a:lnTo>
                  <a:lnTo>
                    <a:pt x="4381600" y="2184850"/>
                  </a:lnTo>
                  <a:lnTo>
                    <a:pt x="4381597" y="2184853"/>
                  </a:lnTo>
                  <a:lnTo>
                    <a:pt x="5136774" y="2184853"/>
                  </a:lnTo>
                  <a:lnTo>
                    <a:pt x="5366350" y="2450028"/>
                  </a:lnTo>
                  <a:lnTo>
                    <a:pt x="5117574" y="2737382"/>
                  </a:lnTo>
                  <a:lnTo>
                    <a:pt x="4759035" y="2737382"/>
                  </a:lnTo>
                  <a:lnTo>
                    <a:pt x="4868841" y="2864214"/>
                  </a:lnTo>
                  <a:lnTo>
                    <a:pt x="4215007" y="3619435"/>
                  </a:lnTo>
                  <a:lnTo>
                    <a:pt x="4213321" y="3601884"/>
                  </a:lnTo>
                  <a:cubicBezTo>
                    <a:pt x="4184543" y="3454312"/>
                    <a:pt x="4060111" y="3343301"/>
                    <a:pt x="3910970" y="3343301"/>
                  </a:cubicBezTo>
                  <a:cubicBezTo>
                    <a:pt x="3740523" y="3343301"/>
                    <a:pt x="3602349" y="3488294"/>
                    <a:pt x="3602349" y="3667151"/>
                  </a:cubicBezTo>
                  <a:cubicBezTo>
                    <a:pt x="3602349" y="3846008"/>
                    <a:pt x="3740523" y="3991001"/>
                    <a:pt x="3910970" y="3991001"/>
                  </a:cubicBezTo>
                  <a:cubicBezTo>
                    <a:pt x="3932276" y="3991001"/>
                    <a:pt x="3953078" y="3988736"/>
                    <a:pt x="3973168" y="3984422"/>
                  </a:cubicBezTo>
                  <a:lnTo>
                    <a:pt x="3997024" y="3976651"/>
                  </a:lnTo>
                  <a:lnTo>
                    <a:pt x="4386188" y="4313570"/>
                  </a:lnTo>
                  <a:lnTo>
                    <a:pt x="4804289" y="3830636"/>
                  </a:lnTo>
                  <a:lnTo>
                    <a:pt x="4883697" y="3899384"/>
                  </a:lnTo>
                  <a:lnTo>
                    <a:pt x="4889959" y="3892152"/>
                  </a:lnTo>
                  <a:lnTo>
                    <a:pt x="5216433" y="4174798"/>
                  </a:lnTo>
                  <a:lnTo>
                    <a:pt x="5817153" y="3480928"/>
                  </a:lnTo>
                  <a:lnTo>
                    <a:pt x="5868643" y="3475481"/>
                  </a:lnTo>
                  <a:cubicBezTo>
                    <a:pt x="6009277" y="3445283"/>
                    <a:pt x="6115066" y="3314710"/>
                    <a:pt x="6115066" y="3158210"/>
                  </a:cubicBezTo>
                  <a:lnTo>
                    <a:pt x="6113216" y="3138955"/>
                  </a:lnTo>
                  <a:lnTo>
                    <a:pt x="6592071" y="2585847"/>
                  </a:lnTo>
                  <a:lnTo>
                    <a:pt x="6617332" y="2634683"/>
                  </a:lnTo>
                  <a:cubicBezTo>
                    <a:pt x="6672793" y="2720827"/>
                    <a:pt x="6766716" y="2777465"/>
                    <a:pt x="6873245" y="2777465"/>
                  </a:cubicBezTo>
                  <a:lnTo>
                    <a:pt x="6925016" y="2771989"/>
                  </a:lnTo>
                  <a:lnTo>
                    <a:pt x="6925016" y="4962526"/>
                  </a:lnTo>
                  <a:lnTo>
                    <a:pt x="0" y="4962526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24" name="Google Shape;24;p1"/>
          <p:cNvGrpSpPr/>
          <p:nvPr/>
        </p:nvGrpSpPr>
        <p:grpSpPr>
          <a:xfrm>
            <a:off x="7249292" y="4550808"/>
            <a:ext cx="3760582" cy="1165574"/>
            <a:chOff x="1289560" y="3522134"/>
            <a:chExt cx="1405379" cy="287045"/>
          </a:xfrm>
        </p:grpSpPr>
        <p:sp>
          <p:nvSpPr>
            <p:cNvPr id="25" name="Google Shape;25;p1"/>
            <p:cNvSpPr/>
            <p:nvPr/>
          </p:nvSpPr>
          <p:spPr>
            <a:xfrm>
              <a:off x="1289560" y="3522134"/>
              <a:ext cx="1405379" cy="2866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26;p1"/>
            <p:cNvSpPr txBox="1"/>
            <p:nvPr/>
          </p:nvSpPr>
          <p:spPr>
            <a:xfrm>
              <a:off x="1311256" y="3543893"/>
              <a:ext cx="1383683" cy="265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lt1"/>
                  </a:solidFill>
                </a:rPr>
                <a:t>DỰ ÁN : MANAGE YOUR WEIGHT</a:t>
              </a:r>
              <a:endParaRPr sz="3200" b="1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/>
          <p:nvPr/>
        </p:nvSpPr>
        <p:spPr>
          <a:xfrm>
            <a:off x="874713" y="1818629"/>
            <a:ext cx="36150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BDORM</a:t>
            </a:r>
            <a:endParaRPr sz="7200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910501" y="2909000"/>
            <a:ext cx="41544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262626"/>
                </a:solidFill>
                <a:latin typeface="+mj-lt"/>
                <a:ea typeface="Helvetica Neue"/>
                <a:cs typeface="Helvetica Neue"/>
                <a:sym typeface="Helvetica Neue"/>
              </a:rPr>
              <a:t>THANK YOU!</a:t>
            </a:r>
            <a:endParaRPr sz="4800" b="1" dirty="0">
              <a:solidFill>
                <a:srgbClr val="262626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3" name="Google Shape;303;p13"/>
          <p:cNvGrpSpPr/>
          <p:nvPr/>
        </p:nvGrpSpPr>
        <p:grpSpPr>
          <a:xfrm flipH="1">
            <a:off x="3467100" y="444772"/>
            <a:ext cx="8724900" cy="5765256"/>
            <a:chOff x="0" y="927100"/>
            <a:chExt cx="7510081" cy="4962526"/>
          </a:xfrm>
        </p:grpSpPr>
        <p:pic>
          <p:nvPicPr>
            <p:cNvPr id="304" name="Google Shape;304;p13"/>
            <p:cNvPicPr preferRelativeResize="0"/>
            <p:nvPr/>
          </p:nvPicPr>
          <p:blipFill rotWithShape="1">
            <a:blip r:embed="rId3">
              <a:alphaModFix/>
            </a:blip>
            <a:srcRect l="8489" r="84646"/>
            <a:stretch/>
          </p:blipFill>
          <p:spPr>
            <a:xfrm>
              <a:off x="0" y="927100"/>
              <a:ext cx="587377" cy="4962526"/>
            </a:xfrm>
            <a:custGeom>
              <a:avLst/>
              <a:gdLst/>
              <a:ahLst/>
              <a:cxnLst/>
              <a:rect l="l" t="t" r="r" b="b"/>
              <a:pathLst>
                <a:path w="587377" h="4962526" extrusionOk="0">
                  <a:moveTo>
                    <a:pt x="0" y="0"/>
                  </a:moveTo>
                  <a:lnTo>
                    <a:pt x="587377" y="0"/>
                  </a:lnTo>
                  <a:lnTo>
                    <a:pt x="587377" y="4962526"/>
                  </a:lnTo>
                  <a:lnTo>
                    <a:pt x="0" y="4962526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305" name="Google Shape;305;p13"/>
            <p:cNvPicPr preferRelativeResize="0"/>
            <p:nvPr/>
          </p:nvPicPr>
          <p:blipFill rotWithShape="1">
            <a:blip r:embed="rId3">
              <a:alphaModFix/>
            </a:blip>
            <a:srcRect l="19065"/>
            <a:stretch/>
          </p:blipFill>
          <p:spPr>
            <a:xfrm>
              <a:off x="585065" y="927100"/>
              <a:ext cx="6925016" cy="4962526"/>
            </a:xfrm>
            <a:custGeom>
              <a:avLst/>
              <a:gdLst/>
              <a:ahLst/>
              <a:cxnLst/>
              <a:rect l="l" t="t" r="r" b="b"/>
              <a:pathLst>
                <a:path w="6925016" h="4962526" extrusionOk="0">
                  <a:moveTo>
                    <a:pt x="0" y="0"/>
                  </a:moveTo>
                  <a:lnTo>
                    <a:pt x="6925016" y="0"/>
                  </a:lnTo>
                  <a:lnTo>
                    <a:pt x="6925016" y="2135242"/>
                  </a:lnTo>
                  <a:lnTo>
                    <a:pt x="6873245" y="2129765"/>
                  </a:lnTo>
                  <a:cubicBezTo>
                    <a:pt x="6766716" y="2129765"/>
                    <a:pt x="6672793" y="2186403"/>
                    <a:pt x="6617332" y="2272548"/>
                  </a:cubicBezTo>
                  <a:lnTo>
                    <a:pt x="6595427" y="2314895"/>
                  </a:lnTo>
                  <a:lnTo>
                    <a:pt x="5216434" y="722067"/>
                  </a:lnTo>
                  <a:lnTo>
                    <a:pt x="4888380" y="1006081"/>
                  </a:lnTo>
                  <a:lnTo>
                    <a:pt x="4883698" y="1000673"/>
                  </a:lnTo>
                  <a:lnTo>
                    <a:pt x="4706910" y="1153728"/>
                  </a:lnTo>
                  <a:lnTo>
                    <a:pt x="4689817" y="1120683"/>
                  </a:lnTo>
                  <a:cubicBezTo>
                    <a:pt x="4662086" y="1077611"/>
                    <a:pt x="4624740" y="1041915"/>
                    <a:pt x="4581011" y="1016987"/>
                  </a:cubicBezTo>
                  <a:lnTo>
                    <a:pt x="4577600" y="1015579"/>
                  </a:lnTo>
                  <a:lnTo>
                    <a:pt x="4117032" y="483593"/>
                  </a:lnTo>
                  <a:lnTo>
                    <a:pt x="3675695" y="865681"/>
                  </a:lnTo>
                  <a:lnTo>
                    <a:pt x="4142880" y="1405309"/>
                  </a:lnTo>
                  <a:lnTo>
                    <a:pt x="4149535" y="1427807"/>
                  </a:lnTo>
                  <a:cubicBezTo>
                    <a:pt x="4161248" y="1456866"/>
                    <a:pt x="4176888" y="1483757"/>
                    <a:pt x="4195757" y="1507749"/>
                  </a:cubicBezTo>
                  <a:lnTo>
                    <a:pt x="4206972" y="1518443"/>
                  </a:lnTo>
                  <a:lnTo>
                    <a:pt x="4020652" y="1518443"/>
                  </a:lnTo>
                  <a:lnTo>
                    <a:pt x="4020652" y="1661109"/>
                  </a:lnTo>
                  <a:lnTo>
                    <a:pt x="4018393" y="1661109"/>
                  </a:lnTo>
                  <a:lnTo>
                    <a:pt x="4253736" y="1932945"/>
                  </a:lnTo>
                  <a:lnTo>
                    <a:pt x="4035649" y="2184850"/>
                  </a:lnTo>
                  <a:lnTo>
                    <a:pt x="4381600" y="2184850"/>
                  </a:lnTo>
                  <a:lnTo>
                    <a:pt x="4381597" y="2184853"/>
                  </a:lnTo>
                  <a:lnTo>
                    <a:pt x="5136774" y="2184853"/>
                  </a:lnTo>
                  <a:lnTo>
                    <a:pt x="5366350" y="2450028"/>
                  </a:lnTo>
                  <a:lnTo>
                    <a:pt x="5117574" y="2737382"/>
                  </a:lnTo>
                  <a:lnTo>
                    <a:pt x="4759035" y="2737382"/>
                  </a:lnTo>
                  <a:lnTo>
                    <a:pt x="4868841" y="2864214"/>
                  </a:lnTo>
                  <a:lnTo>
                    <a:pt x="4215007" y="3619435"/>
                  </a:lnTo>
                  <a:lnTo>
                    <a:pt x="4213321" y="3601884"/>
                  </a:lnTo>
                  <a:cubicBezTo>
                    <a:pt x="4184543" y="3454312"/>
                    <a:pt x="4060111" y="3343301"/>
                    <a:pt x="3910970" y="3343301"/>
                  </a:cubicBezTo>
                  <a:cubicBezTo>
                    <a:pt x="3740523" y="3343301"/>
                    <a:pt x="3602349" y="3488294"/>
                    <a:pt x="3602349" y="3667151"/>
                  </a:cubicBezTo>
                  <a:cubicBezTo>
                    <a:pt x="3602349" y="3846008"/>
                    <a:pt x="3740523" y="3991001"/>
                    <a:pt x="3910970" y="3991001"/>
                  </a:cubicBezTo>
                  <a:cubicBezTo>
                    <a:pt x="3932276" y="3991001"/>
                    <a:pt x="3953078" y="3988736"/>
                    <a:pt x="3973168" y="3984422"/>
                  </a:cubicBezTo>
                  <a:lnTo>
                    <a:pt x="3997024" y="3976651"/>
                  </a:lnTo>
                  <a:lnTo>
                    <a:pt x="4386188" y="4313570"/>
                  </a:lnTo>
                  <a:lnTo>
                    <a:pt x="4804289" y="3830636"/>
                  </a:lnTo>
                  <a:lnTo>
                    <a:pt x="4883697" y="3899384"/>
                  </a:lnTo>
                  <a:lnTo>
                    <a:pt x="4889959" y="3892152"/>
                  </a:lnTo>
                  <a:lnTo>
                    <a:pt x="5216433" y="4174798"/>
                  </a:lnTo>
                  <a:lnTo>
                    <a:pt x="5817153" y="3480928"/>
                  </a:lnTo>
                  <a:lnTo>
                    <a:pt x="5868643" y="3475481"/>
                  </a:lnTo>
                  <a:cubicBezTo>
                    <a:pt x="6009277" y="3445283"/>
                    <a:pt x="6115066" y="3314710"/>
                    <a:pt x="6115066" y="3158210"/>
                  </a:cubicBezTo>
                  <a:lnTo>
                    <a:pt x="6113216" y="3138955"/>
                  </a:lnTo>
                  <a:lnTo>
                    <a:pt x="6592071" y="2585847"/>
                  </a:lnTo>
                  <a:lnTo>
                    <a:pt x="6617332" y="2634683"/>
                  </a:lnTo>
                  <a:cubicBezTo>
                    <a:pt x="6672793" y="2720827"/>
                    <a:pt x="6766716" y="2777465"/>
                    <a:pt x="6873245" y="2777465"/>
                  </a:cubicBezTo>
                  <a:lnTo>
                    <a:pt x="6925016" y="2771989"/>
                  </a:lnTo>
                  <a:lnTo>
                    <a:pt x="6925016" y="4962526"/>
                  </a:lnTo>
                  <a:lnTo>
                    <a:pt x="0" y="4962526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"/>
          <p:cNvSpPr txBox="1"/>
          <p:nvPr/>
        </p:nvSpPr>
        <p:spPr>
          <a:xfrm>
            <a:off x="680942" y="224607"/>
            <a:ext cx="36150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BDORM</a:t>
            </a:r>
            <a:endParaRPr sz="7200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2"/>
          <p:cNvSpPr txBox="1"/>
          <p:nvPr/>
        </p:nvSpPr>
        <p:spPr>
          <a:xfrm>
            <a:off x="768964" y="1424937"/>
            <a:ext cx="616317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262626"/>
                </a:solidFill>
              </a:rPr>
              <a:t>Thành</a:t>
            </a:r>
            <a:r>
              <a:rPr lang="en-US" sz="4000" b="1" dirty="0">
                <a:solidFill>
                  <a:srgbClr val="262626"/>
                </a:solidFill>
              </a:rPr>
              <a:t> </a:t>
            </a:r>
            <a:r>
              <a:rPr lang="en-US" sz="4000" b="1" dirty="0" err="1">
                <a:solidFill>
                  <a:srgbClr val="262626"/>
                </a:solidFill>
              </a:rPr>
              <a:t>viên</a:t>
            </a:r>
            <a:r>
              <a:rPr lang="en-US" sz="4000" b="1" dirty="0">
                <a:solidFill>
                  <a:srgbClr val="262626"/>
                </a:solidFill>
              </a:rPr>
              <a:t> </a:t>
            </a:r>
            <a:r>
              <a:rPr lang="en-US" sz="4000" b="1" dirty="0" err="1">
                <a:solidFill>
                  <a:srgbClr val="262626"/>
                </a:solidFill>
              </a:rPr>
              <a:t>trong</a:t>
            </a:r>
            <a:r>
              <a:rPr lang="en-US" sz="4000" b="1" dirty="0">
                <a:solidFill>
                  <a:srgbClr val="262626"/>
                </a:solidFill>
              </a:rPr>
              <a:t> </a:t>
            </a:r>
            <a:r>
              <a:rPr lang="en-US" sz="4000" b="1" dirty="0" err="1">
                <a:solidFill>
                  <a:srgbClr val="262626"/>
                </a:solidFill>
              </a:rPr>
              <a:t>nhóm</a:t>
            </a:r>
            <a:endParaRPr sz="4000" b="1" dirty="0">
              <a:solidFill>
                <a:srgbClr val="262626"/>
              </a:solidFill>
            </a:endParaRPr>
          </a:p>
        </p:txBody>
      </p:sp>
      <p:grpSp>
        <p:nvGrpSpPr>
          <p:cNvPr id="34" name="Google Shape;34;p2"/>
          <p:cNvGrpSpPr/>
          <p:nvPr/>
        </p:nvGrpSpPr>
        <p:grpSpPr>
          <a:xfrm flipH="1">
            <a:off x="5064995" y="2148605"/>
            <a:ext cx="7127003" cy="4709395"/>
            <a:chOff x="0" y="927100"/>
            <a:chExt cx="7510081" cy="4962526"/>
          </a:xfrm>
        </p:grpSpPr>
        <p:pic>
          <p:nvPicPr>
            <p:cNvPr id="35" name="Google Shape;35;p2"/>
            <p:cNvPicPr preferRelativeResize="0"/>
            <p:nvPr/>
          </p:nvPicPr>
          <p:blipFill rotWithShape="1">
            <a:blip r:embed="rId3">
              <a:alphaModFix/>
            </a:blip>
            <a:srcRect l="8489" r="84646"/>
            <a:stretch/>
          </p:blipFill>
          <p:spPr>
            <a:xfrm>
              <a:off x="0" y="927100"/>
              <a:ext cx="587377" cy="4962526"/>
            </a:xfrm>
            <a:custGeom>
              <a:avLst/>
              <a:gdLst/>
              <a:ahLst/>
              <a:cxnLst/>
              <a:rect l="l" t="t" r="r" b="b"/>
              <a:pathLst>
                <a:path w="587377" h="4962526" extrusionOk="0">
                  <a:moveTo>
                    <a:pt x="0" y="0"/>
                  </a:moveTo>
                  <a:lnTo>
                    <a:pt x="587377" y="0"/>
                  </a:lnTo>
                  <a:lnTo>
                    <a:pt x="587377" y="4962526"/>
                  </a:lnTo>
                  <a:lnTo>
                    <a:pt x="0" y="4962526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36" name="Google Shape;36;p2"/>
            <p:cNvPicPr preferRelativeResize="0"/>
            <p:nvPr/>
          </p:nvPicPr>
          <p:blipFill rotWithShape="1">
            <a:blip r:embed="rId3">
              <a:alphaModFix/>
            </a:blip>
            <a:srcRect l="19065"/>
            <a:stretch/>
          </p:blipFill>
          <p:spPr>
            <a:xfrm>
              <a:off x="585065" y="927100"/>
              <a:ext cx="6925016" cy="4962526"/>
            </a:xfrm>
            <a:custGeom>
              <a:avLst/>
              <a:gdLst/>
              <a:ahLst/>
              <a:cxnLst/>
              <a:rect l="l" t="t" r="r" b="b"/>
              <a:pathLst>
                <a:path w="6925016" h="4962526" extrusionOk="0">
                  <a:moveTo>
                    <a:pt x="0" y="0"/>
                  </a:moveTo>
                  <a:lnTo>
                    <a:pt x="6925016" y="0"/>
                  </a:lnTo>
                  <a:lnTo>
                    <a:pt x="6925016" y="2135242"/>
                  </a:lnTo>
                  <a:lnTo>
                    <a:pt x="6873245" y="2129765"/>
                  </a:lnTo>
                  <a:cubicBezTo>
                    <a:pt x="6766716" y="2129765"/>
                    <a:pt x="6672793" y="2186403"/>
                    <a:pt x="6617332" y="2272548"/>
                  </a:cubicBezTo>
                  <a:lnTo>
                    <a:pt x="6595427" y="2314895"/>
                  </a:lnTo>
                  <a:lnTo>
                    <a:pt x="5216434" y="722067"/>
                  </a:lnTo>
                  <a:lnTo>
                    <a:pt x="4888380" y="1006081"/>
                  </a:lnTo>
                  <a:lnTo>
                    <a:pt x="4883698" y="1000673"/>
                  </a:lnTo>
                  <a:lnTo>
                    <a:pt x="4706910" y="1153728"/>
                  </a:lnTo>
                  <a:lnTo>
                    <a:pt x="4689817" y="1120683"/>
                  </a:lnTo>
                  <a:cubicBezTo>
                    <a:pt x="4662086" y="1077611"/>
                    <a:pt x="4624740" y="1041915"/>
                    <a:pt x="4581011" y="1016987"/>
                  </a:cubicBezTo>
                  <a:lnTo>
                    <a:pt x="4577600" y="1015579"/>
                  </a:lnTo>
                  <a:lnTo>
                    <a:pt x="4117032" y="483593"/>
                  </a:lnTo>
                  <a:lnTo>
                    <a:pt x="3675695" y="865681"/>
                  </a:lnTo>
                  <a:lnTo>
                    <a:pt x="4142880" y="1405309"/>
                  </a:lnTo>
                  <a:lnTo>
                    <a:pt x="4149535" y="1427807"/>
                  </a:lnTo>
                  <a:cubicBezTo>
                    <a:pt x="4161248" y="1456866"/>
                    <a:pt x="4176888" y="1483757"/>
                    <a:pt x="4195757" y="1507749"/>
                  </a:cubicBezTo>
                  <a:lnTo>
                    <a:pt x="4206972" y="1518443"/>
                  </a:lnTo>
                  <a:lnTo>
                    <a:pt x="4020652" y="1518443"/>
                  </a:lnTo>
                  <a:lnTo>
                    <a:pt x="4020652" y="1661109"/>
                  </a:lnTo>
                  <a:lnTo>
                    <a:pt x="4018393" y="1661109"/>
                  </a:lnTo>
                  <a:lnTo>
                    <a:pt x="4253736" y="1932945"/>
                  </a:lnTo>
                  <a:lnTo>
                    <a:pt x="4035649" y="2184850"/>
                  </a:lnTo>
                  <a:lnTo>
                    <a:pt x="4381600" y="2184850"/>
                  </a:lnTo>
                  <a:lnTo>
                    <a:pt x="4381597" y="2184853"/>
                  </a:lnTo>
                  <a:lnTo>
                    <a:pt x="5136774" y="2184853"/>
                  </a:lnTo>
                  <a:lnTo>
                    <a:pt x="5366350" y="2450028"/>
                  </a:lnTo>
                  <a:lnTo>
                    <a:pt x="5117574" y="2737382"/>
                  </a:lnTo>
                  <a:lnTo>
                    <a:pt x="4759035" y="2737382"/>
                  </a:lnTo>
                  <a:lnTo>
                    <a:pt x="4868841" y="2864214"/>
                  </a:lnTo>
                  <a:lnTo>
                    <a:pt x="4215007" y="3619435"/>
                  </a:lnTo>
                  <a:lnTo>
                    <a:pt x="4213321" y="3601884"/>
                  </a:lnTo>
                  <a:cubicBezTo>
                    <a:pt x="4184543" y="3454312"/>
                    <a:pt x="4060111" y="3343301"/>
                    <a:pt x="3910970" y="3343301"/>
                  </a:cubicBezTo>
                  <a:cubicBezTo>
                    <a:pt x="3740523" y="3343301"/>
                    <a:pt x="3602349" y="3488294"/>
                    <a:pt x="3602349" y="3667151"/>
                  </a:cubicBezTo>
                  <a:cubicBezTo>
                    <a:pt x="3602349" y="3846008"/>
                    <a:pt x="3740523" y="3991001"/>
                    <a:pt x="3910970" y="3991001"/>
                  </a:cubicBezTo>
                  <a:cubicBezTo>
                    <a:pt x="3932276" y="3991001"/>
                    <a:pt x="3953078" y="3988736"/>
                    <a:pt x="3973168" y="3984422"/>
                  </a:cubicBezTo>
                  <a:lnTo>
                    <a:pt x="3997024" y="3976651"/>
                  </a:lnTo>
                  <a:lnTo>
                    <a:pt x="4386188" y="4313570"/>
                  </a:lnTo>
                  <a:lnTo>
                    <a:pt x="4804289" y="3830636"/>
                  </a:lnTo>
                  <a:lnTo>
                    <a:pt x="4883697" y="3899384"/>
                  </a:lnTo>
                  <a:lnTo>
                    <a:pt x="4889959" y="3892152"/>
                  </a:lnTo>
                  <a:lnTo>
                    <a:pt x="5216433" y="4174798"/>
                  </a:lnTo>
                  <a:lnTo>
                    <a:pt x="5817153" y="3480928"/>
                  </a:lnTo>
                  <a:lnTo>
                    <a:pt x="5868643" y="3475481"/>
                  </a:lnTo>
                  <a:cubicBezTo>
                    <a:pt x="6009277" y="3445283"/>
                    <a:pt x="6115066" y="3314710"/>
                    <a:pt x="6115066" y="3158210"/>
                  </a:cubicBezTo>
                  <a:lnTo>
                    <a:pt x="6113216" y="3138955"/>
                  </a:lnTo>
                  <a:lnTo>
                    <a:pt x="6592071" y="2585847"/>
                  </a:lnTo>
                  <a:lnTo>
                    <a:pt x="6617332" y="2634683"/>
                  </a:lnTo>
                  <a:cubicBezTo>
                    <a:pt x="6672793" y="2720827"/>
                    <a:pt x="6766716" y="2777465"/>
                    <a:pt x="6873245" y="2777465"/>
                  </a:cubicBezTo>
                  <a:lnTo>
                    <a:pt x="6925016" y="2771989"/>
                  </a:lnTo>
                  <a:lnTo>
                    <a:pt x="6925016" y="4962526"/>
                  </a:lnTo>
                  <a:lnTo>
                    <a:pt x="0" y="4962526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37" name="Google Shape;37;p2"/>
          <p:cNvGrpSpPr/>
          <p:nvPr/>
        </p:nvGrpSpPr>
        <p:grpSpPr>
          <a:xfrm>
            <a:off x="7722973" y="436221"/>
            <a:ext cx="4469025" cy="1200329"/>
            <a:chOff x="1371415" y="2480158"/>
            <a:chExt cx="1765300" cy="316802"/>
          </a:xfrm>
        </p:grpSpPr>
        <p:sp>
          <p:nvSpPr>
            <p:cNvPr id="38" name="Google Shape;38;p2"/>
            <p:cNvSpPr/>
            <p:nvPr/>
          </p:nvSpPr>
          <p:spPr>
            <a:xfrm>
              <a:off x="1371415" y="2480158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" name="Google Shape;39;p2"/>
            <p:cNvSpPr txBox="1"/>
            <p:nvPr/>
          </p:nvSpPr>
          <p:spPr>
            <a:xfrm>
              <a:off x="1503431" y="2505148"/>
              <a:ext cx="15747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lt1"/>
                  </a:solidFill>
                </a:rPr>
                <a:t>DỰ ÁN : MANAGE YOUR WEIGHT</a:t>
              </a:r>
              <a:endParaRPr sz="3200" b="1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79965" y="1928003"/>
            <a:ext cx="6971369" cy="4721463"/>
            <a:chOff x="3295651" y="1575000"/>
            <a:chExt cx="5692775" cy="3708000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4457703" y="1575000"/>
              <a:ext cx="7983" cy="3708000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4465638" y="2214564"/>
              <a:ext cx="533400" cy="1587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4465638" y="2849564"/>
              <a:ext cx="533400" cy="1587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4465638" y="3484564"/>
              <a:ext cx="533400" cy="1587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4465638" y="4119564"/>
              <a:ext cx="533400" cy="1587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" name="Google Shape;46;p2"/>
            <p:cNvSpPr txBox="1"/>
            <p:nvPr/>
          </p:nvSpPr>
          <p:spPr>
            <a:xfrm>
              <a:off x="5062538" y="2036764"/>
              <a:ext cx="2921000" cy="391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400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Nguyễn Quốc Việt</a:t>
              </a:r>
              <a:endParaRPr sz="24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 txBox="1"/>
            <p:nvPr/>
          </p:nvSpPr>
          <p:spPr>
            <a:xfrm>
              <a:off x="5062539" y="2665414"/>
              <a:ext cx="3925887" cy="391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400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La </a:t>
              </a:r>
              <a:r>
                <a:rPr lang="en-US" sz="2400" i="1" dirty="0" err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Thế</a:t>
              </a:r>
              <a:r>
                <a:rPr lang="en-US" sz="2400" i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Anh</a:t>
              </a:r>
              <a:endParaRPr sz="24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 txBox="1"/>
            <p:nvPr/>
          </p:nvSpPr>
          <p:spPr>
            <a:xfrm>
              <a:off x="5062539" y="3300414"/>
              <a:ext cx="3925887" cy="391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400" i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Nguyễn Thị Ái Nhi</a:t>
              </a:r>
              <a:endParaRPr sz="24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 txBox="1"/>
            <p:nvPr/>
          </p:nvSpPr>
          <p:spPr>
            <a:xfrm>
              <a:off x="5062539" y="3935414"/>
              <a:ext cx="3925887" cy="391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400" i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Trần Thị Vân Anh</a:t>
              </a:r>
              <a:endParaRPr sz="24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" name="Google Shape;50;p2"/>
            <p:cNvCxnSpPr/>
            <p:nvPr/>
          </p:nvCxnSpPr>
          <p:spPr>
            <a:xfrm>
              <a:off x="4465638" y="4725989"/>
              <a:ext cx="533400" cy="1587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1" name="Google Shape;51;p2"/>
            <p:cNvSpPr/>
            <p:nvPr/>
          </p:nvSpPr>
          <p:spPr>
            <a:xfrm>
              <a:off x="3295651" y="2805114"/>
              <a:ext cx="868363" cy="1247775"/>
            </a:xfrm>
            <a:custGeom>
              <a:avLst/>
              <a:gdLst/>
              <a:ahLst/>
              <a:cxnLst/>
              <a:rect l="l" t="t" r="r" b="b"/>
              <a:pathLst>
                <a:path w="78" h="112" extrusionOk="0">
                  <a:moveTo>
                    <a:pt x="21" y="36"/>
                  </a:moveTo>
                  <a:cubicBezTo>
                    <a:pt x="20" y="27"/>
                    <a:pt x="20" y="19"/>
                    <a:pt x="21" y="11"/>
                  </a:cubicBezTo>
                  <a:cubicBezTo>
                    <a:pt x="37" y="0"/>
                    <a:pt x="45" y="13"/>
                    <a:pt x="58" y="11"/>
                  </a:cubicBezTo>
                  <a:cubicBezTo>
                    <a:pt x="59" y="19"/>
                    <a:pt x="59" y="29"/>
                    <a:pt x="57" y="36"/>
                  </a:cubicBezTo>
                  <a:cubicBezTo>
                    <a:pt x="57" y="40"/>
                    <a:pt x="55" y="44"/>
                    <a:pt x="53" y="47"/>
                  </a:cubicBezTo>
                  <a:cubicBezTo>
                    <a:pt x="49" y="51"/>
                    <a:pt x="44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4" y="53"/>
                    <a:pt x="29" y="51"/>
                    <a:pt x="26" y="47"/>
                  </a:cubicBezTo>
                  <a:cubicBezTo>
                    <a:pt x="24" y="44"/>
                    <a:pt x="22" y="40"/>
                    <a:pt x="21" y="36"/>
                  </a:cubicBezTo>
                  <a:close/>
                  <a:moveTo>
                    <a:pt x="13" y="107"/>
                  </a:moveTo>
                  <a:cubicBezTo>
                    <a:pt x="67" y="107"/>
                    <a:pt x="67" y="107"/>
                    <a:pt x="67" y="107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70" y="67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78" y="98"/>
                    <a:pt x="77" y="103"/>
                    <a:pt x="68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8" y="61"/>
                    <a:pt x="69" y="64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lose/>
                  <a:moveTo>
                    <a:pt x="14" y="103"/>
                  </a:moveTo>
                  <a:cubicBezTo>
                    <a:pt x="11" y="103"/>
                    <a:pt x="11" y="103"/>
                    <a:pt x="11" y="103"/>
                  </a:cubicBezTo>
                  <a:cubicBezTo>
                    <a:pt x="1" y="103"/>
                    <a:pt x="0" y="98"/>
                    <a:pt x="3" y="9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3"/>
                    <a:pt x="11" y="60"/>
                    <a:pt x="14" y="5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14" y="72"/>
                    <a:pt x="14" y="72"/>
                    <a:pt x="14" y="72"/>
                  </a:cubicBezTo>
                  <a:lnTo>
                    <a:pt x="14" y="1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 txBox="1"/>
            <p:nvPr/>
          </p:nvSpPr>
          <p:spPr>
            <a:xfrm>
              <a:off x="5062539" y="4541839"/>
              <a:ext cx="3925887" cy="391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400" i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Đoàn Hoa Kỳ</a:t>
              </a:r>
              <a:endParaRPr sz="24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3"/>
          <p:cNvGrpSpPr/>
          <p:nvPr/>
        </p:nvGrpSpPr>
        <p:grpSpPr>
          <a:xfrm flipH="1">
            <a:off x="5134456" y="1632527"/>
            <a:ext cx="7057544" cy="4663498"/>
            <a:chOff x="0" y="927100"/>
            <a:chExt cx="7510081" cy="4962526"/>
          </a:xfrm>
        </p:grpSpPr>
        <p:pic>
          <p:nvPicPr>
            <p:cNvPr id="59" name="Google Shape;59;p3"/>
            <p:cNvPicPr preferRelativeResize="0"/>
            <p:nvPr/>
          </p:nvPicPr>
          <p:blipFill rotWithShape="1">
            <a:blip r:embed="rId3">
              <a:alphaModFix/>
            </a:blip>
            <a:srcRect l="8489" r="84646"/>
            <a:stretch/>
          </p:blipFill>
          <p:spPr>
            <a:xfrm>
              <a:off x="0" y="927100"/>
              <a:ext cx="587377" cy="4962526"/>
            </a:xfrm>
            <a:custGeom>
              <a:avLst/>
              <a:gdLst/>
              <a:ahLst/>
              <a:cxnLst/>
              <a:rect l="l" t="t" r="r" b="b"/>
              <a:pathLst>
                <a:path w="587377" h="4962526" extrusionOk="0">
                  <a:moveTo>
                    <a:pt x="0" y="0"/>
                  </a:moveTo>
                  <a:lnTo>
                    <a:pt x="587377" y="0"/>
                  </a:lnTo>
                  <a:lnTo>
                    <a:pt x="587377" y="4962526"/>
                  </a:lnTo>
                  <a:lnTo>
                    <a:pt x="0" y="4962526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60" name="Google Shape;60;p3"/>
            <p:cNvPicPr preferRelativeResize="0"/>
            <p:nvPr/>
          </p:nvPicPr>
          <p:blipFill rotWithShape="1">
            <a:blip r:embed="rId4">
              <a:alphaModFix/>
            </a:blip>
            <a:srcRect l="19065"/>
            <a:stretch/>
          </p:blipFill>
          <p:spPr>
            <a:xfrm>
              <a:off x="585065" y="927100"/>
              <a:ext cx="6925016" cy="4962526"/>
            </a:xfrm>
            <a:custGeom>
              <a:avLst/>
              <a:gdLst/>
              <a:ahLst/>
              <a:cxnLst/>
              <a:rect l="l" t="t" r="r" b="b"/>
              <a:pathLst>
                <a:path w="6925016" h="4962526" extrusionOk="0">
                  <a:moveTo>
                    <a:pt x="0" y="0"/>
                  </a:moveTo>
                  <a:lnTo>
                    <a:pt x="6925016" y="0"/>
                  </a:lnTo>
                  <a:lnTo>
                    <a:pt x="6925016" y="2135242"/>
                  </a:lnTo>
                  <a:lnTo>
                    <a:pt x="6873245" y="2129765"/>
                  </a:lnTo>
                  <a:cubicBezTo>
                    <a:pt x="6766716" y="2129765"/>
                    <a:pt x="6672793" y="2186403"/>
                    <a:pt x="6617332" y="2272548"/>
                  </a:cubicBezTo>
                  <a:lnTo>
                    <a:pt x="6595427" y="2314895"/>
                  </a:lnTo>
                  <a:lnTo>
                    <a:pt x="5216434" y="722067"/>
                  </a:lnTo>
                  <a:lnTo>
                    <a:pt x="4888380" y="1006081"/>
                  </a:lnTo>
                  <a:lnTo>
                    <a:pt x="4883698" y="1000673"/>
                  </a:lnTo>
                  <a:lnTo>
                    <a:pt x="4706910" y="1153728"/>
                  </a:lnTo>
                  <a:lnTo>
                    <a:pt x="4689817" y="1120683"/>
                  </a:lnTo>
                  <a:cubicBezTo>
                    <a:pt x="4662086" y="1077611"/>
                    <a:pt x="4624740" y="1041915"/>
                    <a:pt x="4581011" y="1016987"/>
                  </a:cubicBezTo>
                  <a:lnTo>
                    <a:pt x="4577600" y="1015579"/>
                  </a:lnTo>
                  <a:lnTo>
                    <a:pt x="4117032" y="483593"/>
                  </a:lnTo>
                  <a:lnTo>
                    <a:pt x="3675695" y="865681"/>
                  </a:lnTo>
                  <a:lnTo>
                    <a:pt x="4142880" y="1405309"/>
                  </a:lnTo>
                  <a:lnTo>
                    <a:pt x="4149535" y="1427807"/>
                  </a:lnTo>
                  <a:cubicBezTo>
                    <a:pt x="4161248" y="1456866"/>
                    <a:pt x="4176888" y="1483757"/>
                    <a:pt x="4195757" y="1507749"/>
                  </a:cubicBezTo>
                  <a:lnTo>
                    <a:pt x="4206972" y="1518443"/>
                  </a:lnTo>
                  <a:lnTo>
                    <a:pt x="4020652" y="1518443"/>
                  </a:lnTo>
                  <a:lnTo>
                    <a:pt x="4020652" y="1661109"/>
                  </a:lnTo>
                  <a:lnTo>
                    <a:pt x="4018393" y="1661109"/>
                  </a:lnTo>
                  <a:lnTo>
                    <a:pt x="4253736" y="1932945"/>
                  </a:lnTo>
                  <a:lnTo>
                    <a:pt x="4035649" y="2184850"/>
                  </a:lnTo>
                  <a:lnTo>
                    <a:pt x="4381600" y="2184850"/>
                  </a:lnTo>
                  <a:lnTo>
                    <a:pt x="4381597" y="2184853"/>
                  </a:lnTo>
                  <a:lnTo>
                    <a:pt x="5136774" y="2184853"/>
                  </a:lnTo>
                  <a:lnTo>
                    <a:pt x="5366350" y="2450028"/>
                  </a:lnTo>
                  <a:lnTo>
                    <a:pt x="5117574" y="2737382"/>
                  </a:lnTo>
                  <a:lnTo>
                    <a:pt x="4759035" y="2737382"/>
                  </a:lnTo>
                  <a:lnTo>
                    <a:pt x="4868841" y="2864214"/>
                  </a:lnTo>
                  <a:lnTo>
                    <a:pt x="4215007" y="3619435"/>
                  </a:lnTo>
                  <a:lnTo>
                    <a:pt x="4213321" y="3601884"/>
                  </a:lnTo>
                  <a:cubicBezTo>
                    <a:pt x="4184543" y="3454312"/>
                    <a:pt x="4060111" y="3343301"/>
                    <a:pt x="3910970" y="3343301"/>
                  </a:cubicBezTo>
                  <a:cubicBezTo>
                    <a:pt x="3740523" y="3343301"/>
                    <a:pt x="3602349" y="3488294"/>
                    <a:pt x="3602349" y="3667151"/>
                  </a:cubicBezTo>
                  <a:cubicBezTo>
                    <a:pt x="3602349" y="3846008"/>
                    <a:pt x="3740523" y="3991001"/>
                    <a:pt x="3910970" y="3991001"/>
                  </a:cubicBezTo>
                  <a:cubicBezTo>
                    <a:pt x="3932276" y="3991001"/>
                    <a:pt x="3953078" y="3988736"/>
                    <a:pt x="3973168" y="3984422"/>
                  </a:cubicBezTo>
                  <a:lnTo>
                    <a:pt x="3997024" y="3976651"/>
                  </a:lnTo>
                  <a:lnTo>
                    <a:pt x="4386188" y="4313570"/>
                  </a:lnTo>
                  <a:lnTo>
                    <a:pt x="4804289" y="3830636"/>
                  </a:lnTo>
                  <a:lnTo>
                    <a:pt x="4883697" y="3899384"/>
                  </a:lnTo>
                  <a:lnTo>
                    <a:pt x="4889959" y="3892152"/>
                  </a:lnTo>
                  <a:lnTo>
                    <a:pt x="5216433" y="4174798"/>
                  </a:lnTo>
                  <a:lnTo>
                    <a:pt x="5817153" y="3480928"/>
                  </a:lnTo>
                  <a:lnTo>
                    <a:pt x="5868643" y="3475481"/>
                  </a:lnTo>
                  <a:cubicBezTo>
                    <a:pt x="6009277" y="3445283"/>
                    <a:pt x="6115066" y="3314710"/>
                    <a:pt x="6115066" y="3158210"/>
                  </a:cubicBezTo>
                  <a:lnTo>
                    <a:pt x="6113216" y="3138955"/>
                  </a:lnTo>
                  <a:lnTo>
                    <a:pt x="6592071" y="2585847"/>
                  </a:lnTo>
                  <a:lnTo>
                    <a:pt x="6617332" y="2634683"/>
                  </a:lnTo>
                  <a:cubicBezTo>
                    <a:pt x="6672793" y="2720827"/>
                    <a:pt x="6766716" y="2777465"/>
                    <a:pt x="6873245" y="2777465"/>
                  </a:cubicBezTo>
                  <a:lnTo>
                    <a:pt x="6925016" y="2771989"/>
                  </a:lnTo>
                  <a:lnTo>
                    <a:pt x="6925016" y="4962526"/>
                  </a:lnTo>
                  <a:lnTo>
                    <a:pt x="0" y="4962526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61" name="Google Shape;61;p3"/>
          <p:cNvGrpSpPr/>
          <p:nvPr/>
        </p:nvGrpSpPr>
        <p:grpSpPr>
          <a:xfrm>
            <a:off x="1807590" y="2287194"/>
            <a:ext cx="4258357" cy="688541"/>
            <a:chOff x="3797607" y="424476"/>
            <a:chExt cx="3964023" cy="688541"/>
          </a:xfrm>
        </p:grpSpPr>
        <p:sp>
          <p:nvSpPr>
            <p:cNvPr id="62" name="Google Shape;62;p3"/>
            <p:cNvSpPr txBox="1"/>
            <p:nvPr/>
          </p:nvSpPr>
          <p:spPr>
            <a:xfrm>
              <a:off x="3797608" y="424476"/>
              <a:ext cx="39640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+mj-lt"/>
                  <a:ea typeface="Helvetica Neue"/>
                  <a:cs typeface="Helvetica Neue"/>
                  <a:sym typeface="Helvetica Neue"/>
                </a:rPr>
                <a:t>1 .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</a:rPr>
                <a:t>Lý</a:t>
              </a:r>
              <a:r>
                <a:rPr lang="en-US" sz="2400" b="1" dirty="0">
                  <a:solidFill>
                    <a:srgbClr val="3F3F3F"/>
                  </a:solidFill>
                  <a:latin typeface="+mj-lt"/>
                </a:rPr>
                <a:t> do –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</a:rPr>
                <a:t>Mục</a:t>
              </a:r>
              <a:r>
                <a:rPr lang="en-US" sz="2400" b="1" dirty="0">
                  <a:solidFill>
                    <a:srgbClr val="3F3F3F"/>
                  </a:solidFill>
                  <a:latin typeface="+mj-lt"/>
                </a:rPr>
                <a:t>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</a:rPr>
                <a:t>đích</a:t>
              </a:r>
              <a:endParaRPr sz="2400" b="1" dirty="0">
                <a:solidFill>
                  <a:srgbClr val="3F3F3F"/>
                </a:solidFill>
                <a:latin typeface="+mj-lt"/>
              </a:endParaRPr>
            </a:p>
          </p:txBody>
        </p:sp>
        <p:sp>
          <p:nvSpPr>
            <p:cNvPr id="63" name="Google Shape;63;p3"/>
            <p:cNvSpPr txBox="1"/>
            <p:nvPr/>
          </p:nvSpPr>
          <p:spPr>
            <a:xfrm>
              <a:off x="3797607" y="827682"/>
              <a:ext cx="3807891" cy="285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807590" y="2935900"/>
            <a:ext cx="4090632" cy="689375"/>
            <a:chOff x="3797607" y="424476"/>
            <a:chExt cx="3807891" cy="689375"/>
          </a:xfrm>
        </p:grpSpPr>
        <p:sp>
          <p:nvSpPr>
            <p:cNvPr id="65" name="Google Shape;65;p3"/>
            <p:cNvSpPr txBox="1"/>
            <p:nvPr/>
          </p:nvSpPr>
          <p:spPr>
            <a:xfrm>
              <a:off x="3797607" y="424476"/>
              <a:ext cx="3760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+mj-lt"/>
                  <a:ea typeface="Helvetica Neue"/>
                  <a:cs typeface="Helvetica Neue"/>
                  <a:sym typeface="Helvetica Neue"/>
                </a:rPr>
                <a:t>2 .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  <a:ea typeface="Helvetica Neue"/>
                  <a:cs typeface="Helvetica Neue"/>
                  <a:sym typeface="Helvetica Neue"/>
                </a:rPr>
                <a:t>Phân</a:t>
              </a:r>
              <a:r>
                <a:rPr lang="en-US" sz="2400" b="1" dirty="0">
                  <a:solidFill>
                    <a:srgbClr val="3F3F3F"/>
                  </a:solidFill>
                  <a:latin typeface="+mj-lt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  <a:ea typeface="Helvetica Neue"/>
                  <a:cs typeface="Helvetica Neue"/>
                  <a:sym typeface="Helvetica Neue"/>
                </a:rPr>
                <a:t>công</a:t>
              </a:r>
              <a:r>
                <a:rPr lang="en-US" sz="2400" b="1" dirty="0">
                  <a:solidFill>
                    <a:srgbClr val="3F3F3F"/>
                  </a:solidFill>
                  <a:latin typeface="+mj-lt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  <a:ea typeface="Helvetica Neue"/>
                  <a:cs typeface="Helvetica Neue"/>
                  <a:sym typeface="Helvetica Neue"/>
                </a:rPr>
                <a:t>công</a:t>
              </a:r>
              <a:r>
                <a:rPr lang="en-US" sz="2400" b="1" dirty="0">
                  <a:solidFill>
                    <a:srgbClr val="3F3F3F"/>
                  </a:solidFill>
                  <a:latin typeface="+mj-lt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  <a:ea typeface="Helvetica Neue"/>
                  <a:cs typeface="Helvetica Neue"/>
                  <a:sym typeface="Helvetica Neue"/>
                </a:rPr>
                <a:t>việc</a:t>
              </a:r>
              <a:endParaRPr sz="2400" b="1" dirty="0">
                <a:solidFill>
                  <a:srgbClr val="3F3F3F"/>
                </a:solidFill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" name="Google Shape;66;p3"/>
            <p:cNvSpPr txBox="1"/>
            <p:nvPr/>
          </p:nvSpPr>
          <p:spPr>
            <a:xfrm>
              <a:off x="3797607" y="827682"/>
              <a:ext cx="3807891" cy="286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7" name="Google Shape;67;p3"/>
          <p:cNvGrpSpPr/>
          <p:nvPr/>
        </p:nvGrpSpPr>
        <p:grpSpPr>
          <a:xfrm>
            <a:off x="1807590" y="3576558"/>
            <a:ext cx="4206841" cy="1156914"/>
            <a:chOff x="3797606" y="-43063"/>
            <a:chExt cx="3916068" cy="1156914"/>
          </a:xfrm>
        </p:grpSpPr>
        <p:sp>
          <p:nvSpPr>
            <p:cNvPr id="68" name="Google Shape;68;p3"/>
            <p:cNvSpPr txBox="1"/>
            <p:nvPr/>
          </p:nvSpPr>
          <p:spPr>
            <a:xfrm>
              <a:off x="3797606" y="-43063"/>
              <a:ext cx="391606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+mj-lt"/>
                  <a:ea typeface="Helvetica Neue"/>
                  <a:cs typeface="Helvetica Neue"/>
                  <a:sym typeface="Helvetica Neue"/>
                </a:rPr>
                <a:t>3 . Input – Output</a:t>
              </a:r>
              <a:endParaRPr sz="2400" b="1" dirty="0">
                <a:solidFill>
                  <a:srgbClr val="3F3F3F"/>
                </a:solidFill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" name="Google Shape;69;p3"/>
            <p:cNvSpPr txBox="1"/>
            <p:nvPr/>
          </p:nvSpPr>
          <p:spPr>
            <a:xfrm>
              <a:off x="3797607" y="827682"/>
              <a:ext cx="3807891" cy="286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807591" y="4191189"/>
            <a:ext cx="4309872" cy="1042661"/>
            <a:chOff x="3797607" y="71190"/>
            <a:chExt cx="4011977" cy="1042661"/>
          </a:xfrm>
        </p:grpSpPr>
        <p:sp>
          <p:nvSpPr>
            <p:cNvPr id="71" name="Google Shape;71;p3"/>
            <p:cNvSpPr txBox="1"/>
            <p:nvPr/>
          </p:nvSpPr>
          <p:spPr>
            <a:xfrm>
              <a:off x="3797607" y="71190"/>
              <a:ext cx="40119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+mj-lt"/>
                </a:rPr>
                <a:t>4 .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</a:rPr>
                <a:t>Thuật</a:t>
              </a:r>
              <a:r>
                <a:rPr lang="en-US" sz="2400" b="1" dirty="0">
                  <a:solidFill>
                    <a:srgbClr val="3F3F3F"/>
                  </a:solidFill>
                  <a:latin typeface="+mj-lt"/>
                </a:rPr>
                <a:t>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</a:rPr>
                <a:t>toán</a:t>
              </a:r>
              <a:r>
                <a:rPr lang="en-US" sz="2400" b="1" dirty="0">
                  <a:solidFill>
                    <a:srgbClr val="3F3F3F"/>
                  </a:solidFill>
                  <a:latin typeface="+mj-lt"/>
                </a:rPr>
                <a:t> – flowchart</a:t>
              </a:r>
              <a:endParaRPr sz="2400" b="1" dirty="0">
                <a:solidFill>
                  <a:srgbClr val="3F3F3F"/>
                </a:solidFill>
                <a:latin typeface="+mj-lt"/>
              </a:endParaRPr>
            </a:p>
          </p:txBody>
        </p:sp>
        <p:sp>
          <p:nvSpPr>
            <p:cNvPr id="72" name="Google Shape;72;p3"/>
            <p:cNvSpPr txBox="1"/>
            <p:nvPr/>
          </p:nvSpPr>
          <p:spPr>
            <a:xfrm>
              <a:off x="3797607" y="827682"/>
              <a:ext cx="3807891" cy="286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-1" y="332832"/>
            <a:ext cx="5134457" cy="1617888"/>
            <a:chOff x="-1" y="332832"/>
            <a:chExt cx="5134457" cy="1617888"/>
          </a:xfrm>
        </p:grpSpPr>
        <p:sp>
          <p:nvSpPr>
            <p:cNvPr id="74" name="Google Shape;74;p3"/>
            <p:cNvSpPr/>
            <p:nvPr/>
          </p:nvSpPr>
          <p:spPr>
            <a:xfrm>
              <a:off x="-1" y="571500"/>
              <a:ext cx="5134457" cy="1141186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" name="Google Shape;75;p3"/>
            <p:cNvSpPr txBox="1"/>
            <p:nvPr/>
          </p:nvSpPr>
          <p:spPr>
            <a:xfrm>
              <a:off x="859781" y="752799"/>
              <a:ext cx="300595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400"/>
                <a:buFont typeface="Helvetica Neue"/>
                <a:buNone/>
              </a:pPr>
              <a:r>
                <a:rPr lang="en-US" sz="4400" b="1">
                  <a:solidFill>
                    <a:schemeClr val="lt1"/>
                  </a:solidFill>
                </a:rPr>
                <a:t>NỘI DUNG</a:t>
              </a:r>
              <a:endParaRPr sz="4400" b="1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5400000">
              <a:off x="-592944" y="925776"/>
              <a:ext cx="1617888" cy="432000"/>
            </a:xfrm>
            <a:prstGeom prst="trapezoid">
              <a:avLst>
                <a:gd name="adj" fmla="val 54986"/>
              </a:avLst>
            </a:prstGeom>
            <a:solidFill>
              <a:srgbClr val="325F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1807590" y="4811785"/>
            <a:ext cx="4309873" cy="649619"/>
            <a:chOff x="3797607" y="464232"/>
            <a:chExt cx="4011978" cy="649619"/>
          </a:xfrm>
        </p:grpSpPr>
        <p:sp>
          <p:nvSpPr>
            <p:cNvPr id="78" name="Google Shape;78;p3"/>
            <p:cNvSpPr txBox="1"/>
            <p:nvPr/>
          </p:nvSpPr>
          <p:spPr>
            <a:xfrm>
              <a:off x="3797608" y="464232"/>
              <a:ext cx="40119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+mj-lt"/>
                </a:rPr>
                <a:t>5 . Giao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</a:rPr>
                <a:t>diện</a:t>
              </a:r>
              <a:endParaRPr sz="2400" b="1" dirty="0">
                <a:solidFill>
                  <a:srgbClr val="3F3F3F"/>
                </a:solidFill>
                <a:latin typeface="+mj-lt"/>
              </a:endParaRPr>
            </a:p>
          </p:txBody>
        </p:sp>
        <p:sp>
          <p:nvSpPr>
            <p:cNvPr id="79" name="Google Shape;79;p3"/>
            <p:cNvSpPr txBox="1"/>
            <p:nvPr/>
          </p:nvSpPr>
          <p:spPr>
            <a:xfrm>
              <a:off x="3797607" y="827682"/>
              <a:ext cx="3807891" cy="286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0" name="Google Shape;80;p3"/>
          <p:cNvGrpSpPr/>
          <p:nvPr/>
        </p:nvGrpSpPr>
        <p:grpSpPr>
          <a:xfrm>
            <a:off x="1807590" y="5448004"/>
            <a:ext cx="4902491" cy="636367"/>
            <a:chOff x="3797607" y="477484"/>
            <a:chExt cx="4563635" cy="636367"/>
          </a:xfrm>
        </p:grpSpPr>
        <p:sp>
          <p:nvSpPr>
            <p:cNvPr id="81" name="Google Shape;81;p3"/>
            <p:cNvSpPr txBox="1"/>
            <p:nvPr/>
          </p:nvSpPr>
          <p:spPr>
            <a:xfrm>
              <a:off x="3797607" y="477484"/>
              <a:ext cx="456363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+mj-lt"/>
                </a:rPr>
                <a:t>6 .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</a:rPr>
                <a:t>Hạn</a:t>
              </a:r>
              <a:r>
                <a:rPr lang="en-US" sz="2400" b="1" dirty="0">
                  <a:solidFill>
                    <a:srgbClr val="3F3F3F"/>
                  </a:solidFill>
                  <a:latin typeface="+mj-lt"/>
                </a:rPr>
                <a:t>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</a:rPr>
                <a:t>chế</a:t>
              </a:r>
              <a:r>
                <a:rPr lang="en-US" sz="2400" b="1" dirty="0">
                  <a:solidFill>
                    <a:srgbClr val="3F3F3F"/>
                  </a:solidFill>
                  <a:latin typeface="+mj-lt"/>
                </a:rPr>
                <a:t>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</a:rPr>
                <a:t>của</a:t>
              </a:r>
              <a:r>
                <a:rPr lang="en-US" sz="2400" b="1" dirty="0">
                  <a:solidFill>
                    <a:srgbClr val="3F3F3F"/>
                  </a:solidFill>
                  <a:latin typeface="+mj-lt"/>
                </a:rPr>
                <a:t>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</a:rPr>
                <a:t>chương</a:t>
              </a:r>
              <a:r>
                <a:rPr lang="en-US" sz="2400" b="1" dirty="0">
                  <a:solidFill>
                    <a:srgbClr val="3F3F3F"/>
                  </a:solidFill>
                  <a:latin typeface="+mj-lt"/>
                </a:rPr>
                <a:t> </a:t>
              </a:r>
              <a:r>
                <a:rPr lang="en-US" sz="2400" b="1" dirty="0" err="1">
                  <a:solidFill>
                    <a:srgbClr val="3F3F3F"/>
                  </a:solidFill>
                  <a:latin typeface="+mj-lt"/>
                </a:rPr>
                <a:t>trình</a:t>
              </a:r>
              <a:endParaRPr sz="2400" b="1" dirty="0">
                <a:solidFill>
                  <a:srgbClr val="3F3F3F"/>
                </a:solidFill>
                <a:latin typeface="+mj-lt"/>
              </a:endParaRPr>
            </a:p>
          </p:txBody>
        </p:sp>
        <p:sp>
          <p:nvSpPr>
            <p:cNvPr id="82" name="Google Shape;82;p3"/>
            <p:cNvSpPr txBox="1"/>
            <p:nvPr/>
          </p:nvSpPr>
          <p:spPr>
            <a:xfrm>
              <a:off x="3797607" y="827682"/>
              <a:ext cx="3807891" cy="286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4"/>
          <p:cNvGrpSpPr/>
          <p:nvPr/>
        </p:nvGrpSpPr>
        <p:grpSpPr>
          <a:xfrm>
            <a:off x="1232269" y="1364001"/>
            <a:ext cx="8693561" cy="1713341"/>
            <a:chOff x="882957" y="4267257"/>
            <a:chExt cx="8693561" cy="1713341"/>
          </a:xfrm>
        </p:grpSpPr>
        <p:cxnSp>
          <p:nvCxnSpPr>
            <p:cNvPr id="89" name="Google Shape;89;p4"/>
            <p:cNvCxnSpPr/>
            <p:nvPr/>
          </p:nvCxnSpPr>
          <p:spPr>
            <a:xfrm>
              <a:off x="1183194" y="4496355"/>
              <a:ext cx="8009197" cy="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90" name="Google Shape;90;p4"/>
            <p:cNvGrpSpPr/>
            <p:nvPr/>
          </p:nvGrpSpPr>
          <p:grpSpPr>
            <a:xfrm>
              <a:off x="2751957" y="4302181"/>
              <a:ext cx="621403" cy="621407"/>
              <a:chOff x="7720849" y="4128801"/>
              <a:chExt cx="675000" cy="675005"/>
            </a:xfrm>
          </p:grpSpPr>
          <p:sp>
            <p:nvSpPr>
              <p:cNvPr id="91" name="Google Shape;91;p4"/>
              <p:cNvSpPr/>
              <p:nvPr/>
            </p:nvSpPr>
            <p:spPr>
              <a:xfrm>
                <a:off x="7720849" y="4128801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7886254" y="4297564"/>
                <a:ext cx="344185" cy="337474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54" extrusionOk="0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25" tIns="91400" rIns="182825" bIns="914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198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93" name="Google Shape;93;p4"/>
            <p:cNvGrpSpPr/>
            <p:nvPr/>
          </p:nvGrpSpPr>
          <p:grpSpPr>
            <a:xfrm>
              <a:off x="6852190" y="4267257"/>
              <a:ext cx="621403" cy="621407"/>
              <a:chOff x="8371200" y="4090865"/>
              <a:chExt cx="675000" cy="675005"/>
            </a:xfrm>
          </p:grpSpPr>
          <p:sp>
            <p:nvSpPr>
              <p:cNvPr id="94" name="Google Shape;94;p4"/>
              <p:cNvSpPr/>
              <p:nvPr/>
            </p:nvSpPr>
            <p:spPr>
              <a:xfrm>
                <a:off x="8371200" y="4090865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8536610" y="4310933"/>
                <a:ext cx="344186" cy="234865"/>
              </a:xfrm>
              <a:custGeom>
                <a:avLst/>
                <a:gdLst/>
                <a:ahLst/>
                <a:cxnLst/>
                <a:rect l="l" t="t" r="r" b="b"/>
                <a:pathLst>
                  <a:path w="607639" h="414642" extrusionOk="0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25" tIns="91400" rIns="182825" bIns="914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198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98" name="Google Shape;98;p4"/>
            <p:cNvSpPr txBox="1"/>
            <p:nvPr/>
          </p:nvSpPr>
          <p:spPr>
            <a:xfrm>
              <a:off x="882957" y="4954055"/>
              <a:ext cx="373800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ngại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không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biết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nên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ăn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thế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nào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cho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phù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hợp</a:t>
              </a:r>
              <a:endParaRPr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"/>
            <p:cNvSpPr txBox="1"/>
            <p:nvPr/>
          </p:nvSpPr>
          <p:spPr>
            <a:xfrm>
              <a:off x="5456018" y="4959503"/>
              <a:ext cx="4120500" cy="794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rgbClr val="595959"/>
                  </a:solidFill>
                </a:rPr>
                <a:t>Muốn</a:t>
              </a:r>
              <a:r>
                <a:rPr lang="en-US" sz="2000" b="1" dirty="0">
                  <a:solidFill>
                    <a:srgbClr val="595959"/>
                  </a:solidFill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</a:rPr>
                <a:t>giữ</a:t>
              </a:r>
              <a:r>
                <a:rPr lang="en-US" sz="2000" b="1" dirty="0">
                  <a:solidFill>
                    <a:srgbClr val="595959"/>
                  </a:solidFill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</a:rPr>
                <a:t>vóc</a:t>
              </a:r>
              <a:r>
                <a:rPr lang="en-US" sz="2000" b="1" dirty="0">
                  <a:solidFill>
                    <a:srgbClr val="595959"/>
                  </a:solidFill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</a:rPr>
                <a:t>dáng</a:t>
              </a:r>
              <a:r>
                <a:rPr lang="en-US" sz="2000" b="1" dirty="0">
                  <a:solidFill>
                    <a:srgbClr val="595959"/>
                  </a:solidFill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</a:rPr>
                <a:t>nhưng</a:t>
              </a:r>
              <a:r>
                <a:rPr lang="en-US" sz="2000" b="1" dirty="0">
                  <a:solidFill>
                    <a:srgbClr val="595959"/>
                  </a:solidFill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</a:rPr>
                <a:t>vẫn</a:t>
              </a:r>
              <a:r>
                <a:rPr lang="en-US" sz="2000" b="1" dirty="0">
                  <a:solidFill>
                    <a:srgbClr val="595959"/>
                  </a:solidFill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</a:rPr>
                <a:t>ăn</a:t>
              </a:r>
              <a:r>
                <a:rPr lang="en-US" sz="2000" b="1" dirty="0">
                  <a:solidFill>
                    <a:srgbClr val="595959"/>
                  </a:solidFill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</a:rPr>
                <a:t>uống</a:t>
              </a:r>
              <a:r>
                <a:rPr lang="en-US" sz="2000" b="1" dirty="0">
                  <a:solidFill>
                    <a:srgbClr val="595959"/>
                  </a:solidFill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</a:rPr>
                <a:t>thoải</a:t>
              </a:r>
              <a:r>
                <a:rPr lang="en-US" sz="2000" b="1" dirty="0">
                  <a:solidFill>
                    <a:srgbClr val="595959"/>
                  </a:solidFill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</a:rPr>
                <a:t>mái</a:t>
              </a:r>
              <a:endParaRPr sz="20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" name="Google Shape;89;p4">
              <a:extLst>
                <a:ext uri="{FF2B5EF4-FFF2-40B4-BE49-F238E27FC236}">
                  <a16:creationId xmlns:a16="http://schemas.microsoft.com/office/drawing/2014/main" xmlns="" id="{5224294C-3D3B-4E10-99E2-7AA9CF4A31C8}"/>
                </a:ext>
              </a:extLst>
            </p:cNvPr>
            <p:cNvCxnSpPr/>
            <p:nvPr/>
          </p:nvCxnSpPr>
          <p:spPr>
            <a:xfrm>
              <a:off x="1365682" y="5980598"/>
              <a:ext cx="8009197" cy="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3" name="Google Shape;103;p4"/>
          <p:cNvGrpSpPr/>
          <p:nvPr/>
        </p:nvGrpSpPr>
        <p:grpSpPr>
          <a:xfrm>
            <a:off x="997806" y="1506132"/>
            <a:ext cx="4915457" cy="972508"/>
            <a:chOff x="267452" y="2336139"/>
            <a:chExt cx="5098194" cy="384453"/>
          </a:xfrm>
        </p:grpSpPr>
        <p:sp>
          <p:nvSpPr>
            <p:cNvPr id="104" name="Google Shape;104;p4"/>
            <p:cNvSpPr txBox="1"/>
            <p:nvPr/>
          </p:nvSpPr>
          <p:spPr>
            <a:xfrm>
              <a:off x="267452" y="2336139"/>
              <a:ext cx="2624753" cy="206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"/>
            <p:cNvSpPr txBox="1"/>
            <p:nvPr/>
          </p:nvSpPr>
          <p:spPr>
            <a:xfrm>
              <a:off x="395064" y="2544271"/>
              <a:ext cx="4970582" cy="176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4"/>
          <p:cNvGrpSpPr/>
          <p:nvPr/>
        </p:nvGrpSpPr>
        <p:grpSpPr>
          <a:xfrm>
            <a:off x="0" y="149449"/>
            <a:ext cx="6147095" cy="1264920"/>
            <a:chOff x="0" y="149449"/>
            <a:chExt cx="6147095" cy="1264920"/>
          </a:xfrm>
        </p:grpSpPr>
        <p:sp>
          <p:nvSpPr>
            <p:cNvPr id="107" name="Google Shape;107;p4"/>
            <p:cNvSpPr/>
            <p:nvPr/>
          </p:nvSpPr>
          <p:spPr>
            <a:xfrm>
              <a:off x="430530" y="385669"/>
              <a:ext cx="5139690" cy="792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" name="Google Shape;108;p4"/>
            <p:cNvGrpSpPr/>
            <p:nvPr/>
          </p:nvGrpSpPr>
          <p:grpSpPr>
            <a:xfrm>
              <a:off x="614222" y="502538"/>
              <a:ext cx="5532873" cy="650866"/>
              <a:chOff x="781862" y="553749"/>
              <a:chExt cx="5532873" cy="650866"/>
            </a:xfrm>
          </p:grpSpPr>
          <p:sp>
            <p:nvSpPr>
              <p:cNvPr id="109" name="Google Shape;109;p4"/>
              <p:cNvSpPr txBox="1"/>
              <p:nvPr/>
            </p:nvSpPr>
            <p:spPr>
              <a:xfrm>
                <a:off x="781862" y="553749"/>
                <a:ext cx="4198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lt1"/>
                    </a:solidFill>
                  </a:rPr>
                  <a:t>1. </a:t>
                </a:r>
                <a:r>
                  <a:rPr lang="en-US" sz="3200" b="1" dirty="0" err="1">
                    <a:solidFill>
                      <a:schemeClr val="lt1"/>
                    </a:solidFill>
                  </a:rPr>
                  <a:t>Lý</a:t>
                </a:r>
                <a:r>
                  <a:rPr lang="en-US" sz="3200" b="1" dirty="0">
                    <a:solidFill>
                      <a:schemeClr val="lt1"/>
                    </a:solidFill>
                  </a:rPr>
                  <a:t> do</a:t>
                </a:r>
                <a:endParaRPr dirty="0"/>
              </a:p>
            </p:txBody>
          </p:sp>
          <p:sp>
            <p:nvSpPr>
              <p:cNvPr id="110" name="Google Shape;110;p4"/>
              <p:cNvSpPr txBox="1"/>
              <p:nvPr/>
            </p:nvSpPr>
            <p:spPr>
              <a:xfrm>
                <a:off x="781862" y="958394"/>
                <a:ext cx="553287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11" name="Google Shape;111;p4"/>
            <p:cNvSpPr/>
            <p:nvPr/>
          </p:nvSpPr>
          <p:spPr>
            <a:xfrm rot="5400000">
              <a:off x="-416460" y="565909"/>
              <a:ext cx="1264920" cy="432000"/>
            </a:xfrm>
            <a:prstGeom prst="trapezoid">
              <a:avLst>
                <a:gd name="adj" fmla="val 54986"/>
              </a:avLst>
            </a:prstGeom>
            <a:solidFill>
              <a:srgbClr val="325F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9130845" y="149449"/>
            <a:ext cx="2983572" cy="2607158"/>
            <a:chOff x="2360" y="1275"/>
            <a:chExt cx="3012" cy="2632"/>
          </a:xfrm>
        </p:grpSpPr>
        <p:sp>
          <p:nvSpPr>
            <p:cNvPr id="113" name="Google Shape;113;p4"/>
            <p:cNvSpPr/>
            <p:nvPr/>
          </p:nvSpPr>
          <p:spPr>
            <a:xfrm>
              <a:off x="2360" y="1275"/>
              <a:ext cx="3012" cy="2632"/>
            </a:xfrm>
            <a:custGeom>
              <a:avLst/>
              <a:gdLst/>
              <a:ahLst/>
              <a:cxnLst/>
              <a:rect l="l" t="t" r="r" b="b"/>
              <a:pathLst>
                <a:path w="1272" h="1111" extrusionOk="0">
                  <a:moveTo>
                    <a:pt x="1199" y="585"/>
                  </a:moveTo>
                  <a:cubicBezTo>
                    <a:pt x="1249" y="533"/>
                    <a:pt x="1263" y="446"/>
                    <a:pt x="1228" y="365"/>
                  </a:cubicBezTo>
                  <a:cubicBezTo>
                    <a:pt x="1197" y="291"/>
                    <a:pt x="1135" y="243"/>
                    <a:pt x="1070" y="234"/>
                  </a:cubicBezTo>
                  <a:cubicBezTo>
                    <a:pt x="1083" y="144"/>
                    <a:pt x="985" y="49"/>
                    <a:pt x="845" y="20"/>
                  </a:cubicBezTo>
                  <a:cubicBezTo>
                    <a:pt x="749" y="0"/>
                    <a:pt x="657" y="17"/>
                    <a:pt x="603" y="59"/>
                  </a:cubicBezTo>
                  <a:cubicBezTo>
                    <a:pt x="563" y="37"/>
                    <a:pt x="515" y="31"/>
                    <a:pt x="469" y="46"/>
                  </a:cubicBezTo>
                  <a:cubicBezTo>
                    <a:pt x="432" y="58"/>
                    <a:pt x="401" y="82"/>
                    <a:pt x="381" y="111"/>
                  </a:cubicBezTo>
                  <a:cubicBezTo>
                    <a:pt x="323" y="99"/>
                    <a:pt x="255" y="116"/>
                    <a:pt x="198" y="161"/>
                  </a:cubicBezTo>
                  <a:cubicBezTo>
                    <a:pt x="144" y="203"/>
                    <a:pt x="113" y="261"/>
                    <a:pt x="108" y="317"/>
                  </a:cubicBezTo>
                  <a:cubicBezTo>
                    <a:pt x="54" y="331"/>
                    <a:pt x="12" y="375"/>
                    <a:pt x="5" y="433"/>
                  </a:cubicBezTo>
                  <a:cubicBezTo>
                    <a:pt x="0" y="470"/>
                    <a:pt x="11" y="506"/>
                    <a:pt x="33" y="534"/>
                  </a:cubicBezTo>
                  <a:cubicBezTo>
                    <a:pt x="19" y="578"/>
                    <a:pt x="20" y="625"/>
                    <a:pt x="38" y="670"/>
                  </a:cubicBezTo>
                  <a:cubicBezTo>
                    <a:pt x="82" y="773"/>
                    <a:pt x="208" y="818"/>
                    <a:pt x="319" y="771"/>
                  </a:cubicBezTo>
                  <a:cubicBezTo>
                    <a:pt x="327" y="767"/>
                    <a:pt x="336" y="763"/>
                    <a:pt x="344" y="759"/>
                  </a:cubicBezTo>
                  <a:cubicBezTo>
                    <a:pt x="346" y="763"/>
                    <a:pt x="347" y="768"/>
                    <a:pt x="349" y="773"/>
                  </a:cubicBezTo>
                  <a:cubicBezTo>
                    <a:pt x="393" y="876"/>
                    <a:pt x="519" y="921"/>
                    <a:pt x="630" y="874"/>
                  </a:cubicBezTo>
                  <a:cubicBezTo>
                    <a:pt x="633" y="873"/>
                    <a:pt x="637" y="871"/>
                    <a:pt x="641" y="869"/>
                  </a:cubicBezTo>
                  <a:cubicBezTo>
                    <a:pt x="671" y="902"/>
                    <a:pt x="721" y="916"/>
                    <a:pt x="768" y="901"/>
                  </a:cubicBezTo>
                  <a:cubicBezTo>
                    <a:pt x="774" y="920"/>
                    <a:pt x="781" y="938"/>
                    <a:pt x="790" y="955"/>
                  </a:cubicBezTo>
                  <a:cubicBezTo>
                    <a:pt x="837" y="1044"/>
                    <a:pt x="918" y="1100"/>
                    <a:pt x="1000" y="1111"/>
                  </a:cubicBezTo>
                  <a:cubicBezTo>
                    <a:pt x="1037" y="1077"/>
                    <a:pt x="1037" y="1077"/>
                    <a:pt x="1037" y="1077"/>
                  </a:cubicBezTo>
                  <a:cubicBezTo>
                    <a:pt x="1037" y="1077"/>
                    <a:pt x="1036" y="1076"/>
                    <a:pt x="1036" y="1076"/>
                  </a:cubicBezTo>
                  <a:cubicBezTo>
                    <a:pt x="961" y="1053"/>
                    <a:pt x="906" y="983"/>
                    <a:pt x="906" y="901"/>
                  </a:cubicBezTo>
                  <a:cubicBezTo>
                    <a:pt x="906" y="898"/>
                    <a:pt x="906" y="896"/>
                    <a:pt x="907" y="893"/>
                  </a:cubicBezTo>
                  <a:cubicBezTo>
                    <a:pt x="964" y="927"/>
                    <a:pt x="1038" y="933"/>
                    <a:pt x="1106" y="904"/>
                  </a:cubicBezTo>
                  <a:cubicBezTo>
                    <a:pt x="1217" y="857"/>
                    <a:pt x="1272" y="735"/>
                    <a:pt x="1228" y="632"/>
                  </a:cubicBezTo>
                  <a:cubicBezTo>
                    <a:pt x="1220" y="614"/>
                    <a:pt x="1211" y="599"/>
                    <a:pt x="1199" y="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14" name="Google Shape;114;p4"/>
            <p:cNvCxnSpPr/>
            <p:nvPr/>
          </p:nvCxnSpPr>
          <p:spPr>
            <a:xfrm>
              <a:off x="4595" y="2981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15" name="Google Shape;115;p4"/>
            <p:cNvCxnSpPr/>
            <p:nvPr/>
          </p:nvCxnSpPr>
          <p:spPr>
            <a:xfrm>
              <a:off x="4595" y="2981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5270" y="26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5270" y="26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118" name="Google Shape;118;p4"/>
            <p:cNvSpPr/>
            <p:nvPr/>
          </p:nvSpPr>
          <p:spPr>
            <a:xfrm>
              <a:off x="2959" y="2180"/>
              <a:ext cx="2413" cy="1727"/>
            </a:xfrm>
            <a:custGeom>
              <a:avLst/>
              <a:gdLst/>
              <a:ahLst/>
              <a:cxnLst/>
              <a:rect l="l" t="t" r="r" b="b"/>
              <a:pathLst>
                <a:path w="1019" h="729" extrusionOk="0">
                  <a:moveTo>
                    <a:pt x="853" y="522"/>
                  </a:moveTo>
                  <a:cubicBezTo>
                    <a:pt x="964" y="475"/>
                    <a:pt x="1019" y="353"/>
                    <a:pt x="975" y="250"/>
                  </a:cubicBezTo>
                  <a:cubicBezTo>
                    <a:pt x="967" y="232"/>
                    <a:pt x="958" y="217"/>
                    <a:pt x="946" y="203"/>
                  </a:cubicBezTo>
                  <a:cubicBezTo>
                    <a:pt x="969" y="178"/>
                    <a:pt x="985" y="146"/>
                    <a:pt x="991" y="110"/>
                  </a:cubicBezTo>
                  <a:cubicBezTo>
                    <a:pt x="851" y="5"/>
                    <a:pt x="673" y="0"/>
                    <a:pt x="580" y="105"/>
                  </a:cubicBezTo>
                  <a:cubicBezTo>
                    <a:pt x="543" y="147"/>
                    <a:pt x="524" y="200"/>
                    <a:pt x="524" y="258"/>
                  </a:cubicBezTo>
                  <a:cubicBezTo>
                    <a:pt x="518" y="256"/>
                    <a:pt x="511" y="255"/>
                    <a:pt x="505" y="253"/>
                  </a:cubicBezTo>
                  <a:cubicBezTo>
                    <a:pt x="294" y="202"/>
                    <a:pt x="90" y="270"/>
                    <a:pt x="0" y="406"/>
                  </a:cubicBezTo>
                  <a:cubicBezTo>
                    <a:pt x="22" y="404"/>
                    <a:pt x="44" y="398"/>
                    <a:pt x="66" y="389"/>
                  </a:cubicBezTo>
                  <a:cubicBezTo>
                    <a:pt x="74" y="385"/>
                    <a:pt x="83" y="381"/>
                    <a:pt x="91" y="377"/>
                  </a:cubicBezTo>
                  <a:cubicBezTo>
                    <a:pt x="93" y="381"/>
                    <a:pt x="94" y="386"/>
                    <a:pt x="96" y="391"/>
                  </a:cubicBezTo>
                  <a:cubicBezTo>
                    <a:pt x="140" y="494"/>
                    <a:pt x="266" y="539"/>
                    <a:pt x="377" y="492"/>
                  </a:cubicBezTo>
                  <a:cubicBezTo>
                    <a:pt x="380" y="491"/>
                    <a:pt x="384" y="489"/>
                    <a:pt x="388" y="487"/>
                  </a:cubicBezTo>
                  <a:cubicBezTo>
                    <a:pt x="418" y="520"/>
                    <a:pt x="468" y="534"/>
                    <a:pt x="515" y="519"/>
                  </a:cubicBezTo>
                  <a:cubicBezTo>
                    <a:pt x="521" y="538"/>
                    <a:pt x="528" y="556"/>
                    <a:pt x="537" y="573"/>
                  </a:cubicBezTo>
                  <a:cubicBezTo>
                    <a:pt x="584" y="662"/>
                    <a:pt x="665" y="718"/>
                    <a:pt x="747" y="729"/>
                  </a:cubicBezTo>
                  <a:cubicBezTo>
                    <a:pt x="784" y="695"/>
                    <a:pt x="784" y="695"/>
                    <a:pt x="784" y="695"/>
                  </a:cubicBezTo>
                  <a:cubicBezTo>
                    <a:pt x="784" y="695"/>
                    <a:pt x="783" y="694"/>
                    <a:pt x="783" y="694"/>
                  </a:cubicBezTo>
                  <a:cubicBezTo>
                    <a:pt x="708" y="671"/>
                    <a:pt x="653" y="601"/>
                    <a:pt x="653" y="519"/>
                  </a:cubicBezTo>
                  <a:cubicBezTo>
                    <a:pt x="653" y="516"/>
                    <a:pt x="653" y="514"/>
                    <a:pt x="654" y="511"/>
                  </a:cubicBezTo>
                  <a:cubicBezTo>
                    <a:pt x="711" y="545"/>
                    <a:pt x="785" y="551"/>
                    <a:pt x="853" y="522"/>
                  </a:cubicBezTo>
                  <a:close/>
                </a:path>
              </a:pathLst>
            </a:custGeom>
            <a:solidFill>
              <a:schemeClr val="accent2"/>
            </a:solidFill>
            <a:ln w="873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3568" y="1275"/>
              <a:ext cx="1783" cy="1852"/>
            </a:xfrm>
            <a:custGeom>
              <a:avLst/>
              <a:gdLst/>
              <a:ahLst/>
              <a:cxnLst/>
              <a:rect l="l" t="t" r="r" b="b"/>
              <a:pathLst>
                <a:path w="753" h="782" extrusionOk="0">
                  <a:moveTo>
                    <a:pt x="718" y="632"/>
                  </a:moveTo>
                  <a:cubicBezTo>
                    <a:pt x="710" y="614"/>
                    <a:pt x="701" y="599"/>
                    <a:pt x="689" y="585"/>
                  </a:cubicBezTo>
                  <a:cubicBezTo>
                    <a:pt x="739" y="533"/>
                    <a:pt x="753" y="446"/>
                    <a:pt x="718" y="365"/>
                  </a:cubicBezTo>
                  <a:cubicBezTo>
                    <a:pt x="687" y="291"/>
                    <a:pt x="625" y="243"/>
                    <a:pt x="560" y="234"/>
                  </a:cubicBezTo>
                  <a:cubicBezTo>
                    <a:pt x="573" y="144"/>
                    <a:pt x="475" y="49"/>
                    <a:pt x="335" y="20"/>
                  </a:cubicBezTo>
                  <a:cubicBezTo>
                    <a:pt x="239" y="0"/>
                    <a:pt x="147" y="17"/>
                    <a:pt x="93" y="59"/>
                  </a:cubicBezTo>
                  <a:cubicBezTo>
                    <a:pt x="91" y="58"/>
                    <a:pt x="46" y="111"/>
                    <a:pt x="36" y="146"/>
                  </a:cubicBezTo>
                  <a:cubicBezTo>
                    <a:pt x="0" y="273"/>
                    <a:pt x="89" y="409"/>
                    <a:pt x="233" y="450"/>
                  </a:cubicBezTo>
                  <a:cubicBezTo>
                    <a:pt x="277" y="462"/>
                    <a:pt x="321" y="464"/>
                    <a:pt x="362" y="458"/>
                  </a:cubicBezTo>
                  <a:cubicBezTo>
                    <a:pt x="354" y="515"/>
                    <a:pt x="368" y="571"/>
                    <a:pt x="406" y="614"/>
                  </a:cubicBezTo>
                  <a:cubicBezTo>
                    <a:pt x="428" y="639"/>
                    <a:pt x="457" y="657"/>
                    <a:pt x="489" y="667"/>
                  </a:cubicBezTo>
                  <a:cubicBezTo>
                    <a:pt x="481" y="730"/>
                    <a:pt x="524" y="774"/>
                    <a:pt x="590" y="777"/>
                  </a:cubicBezTo>
                  <a:cubicBezTo>
                    <a:pt x="703" y="782"/>
                    <a:pt x="729" y="689"/>
                    <a:pt x="732" y="689"/>
                  </a:cubicBezTo>
                  <a:cubicBezTo>
                    <a:pt x="730" y="669"/>
                    <a:pt x="726" y="650"/>
                    <a:pt x="718" y="632"/>
                  </a:cubicBezTo>
                  <a:close/>
                </a:path>
              </a:pathLst>
            </a:custGeom>
            <a:solidFill>
              <a:schemeClr val="accent4"/>
            </a:solidFill>
            <a:ln w="873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360" y="2016"/>
              <a:ext cx="980" cy="1197"/>
            </a:xfrm>
            <a:custGeom>
              <a:avLst/>
              <a:gdLst/>
              <a:ahLst/>
              <a:cxnLst/>
              <a:rect l="l" t="t" r="r" b="b"/>
              <a:pathLst>
                <a:path w="414" h="505" extrusionOk="0">
                  <a:moveTo>
                    <a:pt x="377" y="215"/>
                  </a:moveTo>
                  <a:cubicBezTo>
                    <a:pt x="414" y="174"/>
                    <a:pt x="413" y="110"/>
                    <a:pt x="374" y="70"/>
                  </a:cubicBezTo>
                  <a:cubicBezTo>
                    <a:pt x="340" y="35"/>
                    <a:pt x="289" y="28"/>
                    <a:pt x="249" y="49"/>
                  </a:cubicBezTo>
                  <a:cubicBezTo>
                    <a:pt x="219" y="19"/>
                    <a:pt x="178" y="0"/>
                    <a:pt x="132" y="0"/>
                  </a:cubicBezTo>
                  <a:cubicBezTo>
                    <a:pt x="124" y="0"/>
                    <a:pt x="108" y="3"/>
                    <a:pt x="108" y="4"/>
                  </a:cubicBezTo>
                  <a:cubicBezTo>
                    <a:pt x="54" y="18"/>
                    <a:pt x="12" y="62"/>
                    <a:pt x="5" y="120"/>
                  </a:cubicBezTo>
                  <a:cubicBezTo>
                    <a:pt x="0" y="157"/>
                    <a:pt x="11" y="193"/>
                    <a:pt x="33" y="221"/>
                  </a:cubicBezTo>
                  <a:cubicBezTo>
                    <a:pt x="19" y="265"/>
                    <a:pt x="20" y="312"/>
                    <a:pt x="38" y="357"/>
                  </a:cubicBezTo>
                  <a:cubicBezTo>
                    <a:pt x="82" y="460"/>
                    <a:pt x="208" y="505"/>
                    <a:pt x="319" y="458"/>
                  </a:cubicBezTo>
                  <a:cubicBezTo>
                    <a:pt x="327" y="454"/>
                    <a:pt x="336" y="450"/>
                    <a:pt x="344" y="446"/>
                  </a:cubicBezTo>
                  <a:cubicBezTo>
                    <a:pt x="344" y="446"/>
                    <a:pt x="404" y="391"/>
                    <a:pt x="398" y="307"/>
                  </a:cubicBezTo>
                  <a:cubicBezTo>
                    <a:pt x="396" y="274"/>
                    <a:pt x="391" y="242"/>
                    <a:pt x="377" y="215"/>
                  </a:cubicBezTo>
                  <a:close/>
                </a:path>
              </a:pathLst>
            </a:custGeom>
            <a:solidFill>
              <a:schemeClr val="accent3"/>
            </a:solidFill>
            <a:ln w="873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" name="Google Shape;126;p5">
            <a:extLst>
              <a:ext uri="{FF2B5EF4-FFF2-40B4-BE49-F238E27FC236}">
                <a16:creationId xmlns:a16="http://schemas.microsoft.com/office/drawing/2014/main" xmlns="" id="{DF07BF8B-6710-4256-AD75-80DC9973A40F}"/>
              </a:ext>
            </a:extLst>
          </p:cNvPr>
          <p:cNvGrpSpPr/>
          <p:nvPr/>
        </p:nvGrpSpPr>
        <p:grpSpPr>
          <a:xfrm>
            <a:off x="8609247" y="5673249"/>
            <a:ext cx="2828433" cy="455502"/>
            <a:chOff x="3624780" y="2412339"/>
            <a:chExt cx="2351400" cy="615454"/>
          </a:xfrm>
        </p:grpSpPr>
        <p:sp>
          <p:nvSpPr>
            <p:cNvPr id="36" name="Google Shape;127;p5">
              <a:extLst>
                <a:ext uri="{FF2B5EF4-FFF2-40B4-BE49-F238E27FC236}">
                  <a16:creationId xmlns:a16="http://schemas.microsoft.com/office/drawing/2014/main" xmlns="" id="{34D41DA8-3D89-46B5-8F98-9B2E34B8BFC7}"/>
                </a:ext>
              </a:extLst>
            </p:cNvPr>
            <p:cNvSpPr txBox="1"/>
            <p:nvPr/>
          </p:nvSpPr>
          <p:spPr>
            <a:xfrm>
              <a:off x="3624780" y="2412339"/>
              <a:ext cx="2133782" cy="540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Đưa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ra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lời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khuyên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Google Shape;128;p5">
              <a:extLst>
                <a:ext uri="{FF2B5EF4-FFF2-40B4-BE49-F238E27FC236}">
                  <a16:creationId xmlns:a16="http://schemas.microsoft.com/office/drawing/2014/main" xmlns="" id="{61216B4D-7742-4531-A26D-FCDD54F2E267}"/>
                </a:ext>
              </a:extLst>
            </p:cNvPr>
            <p:cNvSpPr txBox="1"/>
            <p:nvPr/>
          </p:nvSpPr>
          <p:spPr>
            <a:xfrm>
              <a:off x="3624780" y="2750893"/>
              <a:ext cx="2351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8" name="Google Shape;129;p5">
            <a:extLst>
              <a:ext uri="{FF2B5EF4-FFF2-40B4-BE49-F238E27FC236}">
                <a16:creationId xmlns:a16="http://schemas.microsoft.com/office/drawing/2014/main" xmlns="" id="{BD540C2E-79B2-4303-811C-5ED3F0A40AA0}"/>
              </a:ext>
            </a:extLst>
          </p:cNvPr>
          <p:cNvGrpSpPr/>
          <p:nvPr/>
        </p:nvGrpSpPr>
        <p:grpSpPr>
          <a:xfrm>
            <a:off x="7251732" y="3710852"/>
            <a:ext cx="3792240" cy="707846"/>
            <a:chOff x="6634274" y="2532957"/>
            <a:chExt cx="2824270" cy="484252"/>
          </a:xfrm>
        </p:grpSpPr>
        <p:sp>
          <p:nvSpPr>
            <p:cNvPr id="39" name="Google Shape;130;p5">
              <a:extLst>
                <a:ext uri="{FF2B5EF4-FFF2-40B4-BE49-F238E27FC236}">
                  <a16:creationId xmlns:a16="http://schemas.microsoft.com/office/drawing/2014/main" xmlns="" id="{9525D08F-43E7-43C3-A4C3-14CE1630335E}"/>
                </a:ext>
              </a:extLst>
            </p:cNvPr>
            <p:cNvSpPr txBox="1"/>
            <p:nvPr/>
          </p:nvSpPr>
          <p:spPr>
            <a:xfrm>
              <a:off x="6957744" y="2532957"/>
              <a:ext cx="2500800" cy="484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Kiểm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chỉ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số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thể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trạng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hiện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tại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của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bản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thân</a:t>
              </a:r>
              <a:endParaRPr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Google Shape;131;p5">
              <a:extLst>
                <a:ext uri="{FF2B5EF4-FFF2-40B4-BE49-F238E27FC236}">
                  <a16:creationId xmlns:a16="http://schemas.microsoft.com/office/drawing/2014/main" xmlns="" id="{7A7433CF-58F3-46D9-8079-34427F759FE4}"/>
                </a:ext>
              </a:extLst>
            </p:cNvPr>
            <p:cNvSpPr txBox="1"/>
            <p:nvPr/>
          </p:nvSpPr>
          <p:spPr>
            <a:xfrm>
              <a:off x="6634274" y="2792509"/>
              <a:ext cx="2658601" cy="22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1" name="Google Shape;132;p5">
            <a:extLst>
              <a:ext uri="{FF2B5EF4-FFF2-40B4-BE49-F238E27FC236}">
                <a16:creationId xmlns:a16="http://schemas.microsoft.com/office/drawing/2014/main" xmlns="" id="{E914DB85-8F46-4D5A-B32D-D3CDCD0573D1}"/>
              </a:ext>
            </a:extLst>
          </p:cNvPr>
          <p:cNvGrpSpPr/>
          <p:nvPr/>
        </p:nvGrpSpPr>
        <p:grpSpPr>
          <a:xfrm>
            <a:off x="1601732" y="5739384"/>
            <a:ext cx="3210709" cy="707846"/>
            <a:chOff x="2163643" y="2412340"/>
            <a:chExt cx="3812648" cy="866821"/>
          </a:xfrm>
        </p:grpSpPr>
        <p:sp>
          <p:nvSpPr>
            <p:cNvPr id="42" name="Google Shape;133;p5">
              <a:extLst>
                <a:ext uri="{FF2B5EF4-FFF2-40B4-BE49-F238E27FC236}">
                  <a16:creationId xmlns:a16="http://schemas.microsoft.com/office/drawing/2014/main" xmlns="" id="{CCAE4E00-1CC2-42CC-86D8-7256637AD267}"/>
                </a:ext>
              </a:extLst>
            </p:cNvPr>
            <p:cNvSpPr txBox="1"/>
            <p:nvPr/>
          </p:nvSpPr>
          <p:spPr>
            <a:xfrm>
              <a:off x="2163643" y="2412340"/>
              <a:ext cx="3812648" cy="866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Kiểm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lượng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Calo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mỗi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ngày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của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người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dùng</a:t>
              </a:r>
              <a:endParaRPr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Google Shape;134;p5">
              <a:extLst>
                <a:ext uri="{FF2B5EF4-FFF2-40B4-BE49-F238E27FC236}">
                  <a16:creationId xmlns:a16="http://schemas.microsoft.com/office/drawing/2014/main" xmlns="" id="{9BFE0EFA-4386-4DC1-A5CF-DFF870AA8AA2}"/>
                </a:ext>
              </a:extLst>
            </p:cNvPr>
            <p:cNvSpPr txBox="1"/>
            <p:nvPr/>
          </p:nvSpPr>
          <p:spPr>
            <a:xfrm>
              <a:off x="3407668" y="2750893"/>
              <a:ext cx="25686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CB4C81AE-0FB4-43C1-B7C7-6F87C199FBF6}"/>
              </a:ext>
            </a:extLst>
          </p:cNvPr>
          <p:cNvGrpSpPr/>
          <p:nvPr/>
        </p:nvGrpSpPr>
        <p:grpSpPr>
          <a:xfrm>
            <a:off x="4812422" y="3512807"/>
            <a:ext cx="3207782" cy="3207711"/>
            <a:chOff x="3924030" y="1492183"/>
            <a:chExt cx="4334211" cy="4334115"/>
          </a:xfrm>
        </p:grpSpPr>
        <p:sp>
          <p:nvSpPr>
            <p:cNvPr id="45" name="Google Shape;147;p5">
              <a:extLst>
                <a:ext uri="{FF2B5EF4-FFF2-40B4-BE49-F238E27FC236}">
                  <a16:creationId xmlns:a16="http://schemas.microsoft.com/office/drawing/2014/main" xmlns="" id="{A3DE45AA-35DF-4ED2-B938-8F6902468DEE}"/>
                </a:ext>
              </a:extLst>
            </p:cNvPr>
            <p:cNvSpPr/>
            <p:nvPr/>
          </p:nvSpPr>
          <p:spPr>
            <a:xfrm rot="10800000">
              <a:off x="4955449" y="2072228"/>
              <a:ext cx="2280960" cy="785735"/>
            </a:xfrm>
            <a:custGeom>
              <a:avLst/>
              <a:gdLst/>
              <a:ahLst/>
              <a:cxnLst/>
              <a:rect l="l" t="t" r="r" b="b"/>
              <a:pathLst>
                <a:path w="1000" h="344" extrusionOk="0">
                  <a:moveTo>
                    <a:pt x="1000" y="27"/>
                  </a:moveTo>
                  <a:cubicBezTo>
                    <a:pt x="990" y="19"/>
                    <a:pt x="979" y="11"/>
                    <a:pt x="965" y="0"/>
                  </a:cubicBezTo>
                  <a:cubicBezTo>
                    <a:pt x="715" y="304"/>
                    <a:pt x="285" y="304"/>
                    <a:pt x="35" y="0"/>
                  </a:cubicBezTo>
                  <a:cubicBezTo>
                    <a:pt x="21" y="11"/>
                    <a:pt x="10" y="19"/>
                    <a:pt x="0" y="27"/>
                  </a:cubicBezTo>
                  <a:cubicBezTo>
                    <a:pt x="275" y="344"/>
                    <a:pt x="725" y="344"/>
                    <a:pt x="1000" y="2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6" name="Google Shape;141;p5">
              <a:extLst>
                <a:ext uri="{FF2B5EF4-FFF2-40B4-BE49-F238E27FC236}">
                  <a16:creationId xmlns:a16="http://schemas.microsoft.com/office/drawing/2014/main" xmlns="" id="{FCE14A08-1CE5-4B41-BE76-7BE329DF2A9F}"/>
                </a:ext>
              </a:extLst>
            </p:cNvPr>
            <p:cNvGrpSpPr/>
            <p:nvPr/>
          </p:nvGrpSpPr>
          <p:grpSpPr>
            <a:xfrm>
              <a:off x="3924030" y="1492183"/>
              <a:ext cx="4334211" cy="4334115"/>
              <a:chOff x="3932348" y="1424988"/>
              <a:chExt cx="4334211" cy="4334115"/>
            </a:xfrm>
          </p:grpSpPr>
          <p:sp>
            <p:nvSpPr>
              <p:cNvPr id="47" name="Google Shape;142;p5">
                <a:extLst>
                  <a:ext uri="{FF2B5EF4-FFF2-40B4-BE49-F238E27FC236}">
                    <a16:creationId xmlns:a16="http://schemas.microsoft.com/office/drawing/2014/main" xmlns="" id="{87816838-5A5B-45B5-92EA-42DA10B29254}"/>
                  </a:ext>
                </a:extLst>
              </p:cNvPr>
              <p:cNvSpPr/>
              <p:nvPr/>
            </p:nvSpPr>
            <p:spPr>
              <a:xfrm>
                <a:off x="5228558" y="2912560"/>
                <a:ext cx="1751400" cy="1753500"/>
              </a:xfrm>
              <a:prstGeom prst="ellipse">
                <a:avLst/>
              </a:prstGeom>
              <a:blipFill rotWithShape="1">
                <a:blip r:embed="rId3">
                  <a:alphaModFix/>
                </a:blip>
                <a:stretch>
                  <a:fillRect l="-25568" r="-25208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48" name="Google Shape;143;p5">
                <a:extLst>
                  <a:ext uri="{FF2B5EF4-FFF2-40B4-BE49-F238E27FC236}">
                    <a16:creationId xmlns:a16="http://schemas.microsoft.com/office/drawing/2014/main" xmlns="" id="{BA6328FD-E0C6-4C9D-A9BA-D908B93CA63F}"/>
                  </a:ext>
                </a:extLst>
              </p:cNvPr>
              <p:cNvGrpSpPr/>
              <p:nvPr/>
            </p:nvGrpSpPr>
            <p:grpSpPr>
              <a:xfrm>
                <a:off x="4604642" y="2953384"/>
                <a:ext cx="3075958" cy="480024"/>
                <a:chOff x="4625657" y="2817031"/>
                <a:chExt cx="3075958" cy="480024"/>
              </a:xfrm>
            </p:grpSpPr>
            <p:sp>
              <p:nvSpPr>
                <p:cNvPr id="56" name="Google Shape;144;p5">
                  <a:extLst>
                    <a:ext uri="{FF2B5EF4-FFF2-40B4-BE49-F238E27FC236}">
                      <a16:creationId xmlns:a16="http://schemas.microsoft.com/office/drawing/2014/main" xmlns="" id="{54BD3A4F-2093-4418-9D27-4785BD3AE9E8}"/>
                    </a:ext>
                  </a:extLst>
                </p:cNvPr>
                <p:cNvSpPr/>
                <p:nvPr/>
              </p:nvSpPr>
              <p:spPr>
                <a:xfrm rot="20554612">
                  <a:off x="7424115" y="2960455"/>
                  <a:ext cx="277500" cy="33660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57" name="Google Shape;145;p5">
                  <a:extLst>
                    <a:ext uri="{FF2B5EF4-FFF2-40B4-BE49-F238E27FC236}">
                      <a16:creationId xmlns:a16="http://schemas.microsoft.com/office/drawing/2014/main" xmlns="" id="{5630008D-EDDD-4895-B354-0880AE5AC525}"/>
                    </a:ext>
                  </a:extLst>
                </p:cNvPr>
                <p:cNvSpPr/>
                <p:nvPr/>
              </p:nvSpPr>
              <p:spPr>
                <a:xfrm rot="1357238" flipH="1">
                  <a:off x="4625657" y="2817031"/>
                  <a:ext cx="279600" cy="33660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49" name="Google Shape;147;p5">
                <a:extLst>
                  <a:ext uri="{FF2B5EF4-FFF2-40B4-BE49-F238E27FC236}">
                    <a16:creationId xmlns:a16="http://schemas.microsoft.com/office/drawing/2014/main" xmlns="" id="{A1E6AC8F-1F9D-4669-A82C-BE161086625C}"/>
                  </a:ext>
                </a:extLst>
              </p:cNvPr>
              <p:cNvSpPr/>
              <p:nvPr/>
            </p:nvSpPr>
            <p:spPr>
              <a:xfrm>
                <a:off x="4963767" y="4973368"/>
                <a:ext cx="2280960" cy="785735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44" extrusionOk="0">
                    <a:moveTo>
                      <a:pt x="1000" y="27"/>
                    </a:moveTo>
                    <a:cubicBezTo>
                      <a:pt x="990" y="19"/>
                      <a:pt x="979" y="11"/>
                      <a:pt x="965" y="0"/>
                    </a:cubicBezTo>
                    <a:cubicBezTo>
                      <a:pt x="715" y="304"/>
                      <a:pt x="285" y="304"/>
                      <a:pt x="35" y="0"/>
                    </a:cubicBezTo>
                    <a:cubicBezTo>
                      <a:pt x="21" y="11"/>
                      <a:pt x="10" y="19"/>
                      <a:pt x="0" y="27"/>
                    </a:cubicBezTo>
                    <a:cubicBezTo>
                      <a:pt x="275" y="344"/>
                      <a:pt x="725" y="344"/>
                      <a:pt x="1000" y="2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0" name="Google Shape;148;p5">
                <a:extLst>
                  <a:ext uri="{FF2B5EF4-FFF2-40B4-BE49-F238E27FC236}">
                    <a16:creationId xmlns:a16="http://schemas.microsoft.com/office/drawing/2014/main" xmlns="" id="{85E7D2D0-CF1E-4F3C-830D-C88AAD20CCA9}"/>
                  </a:ext>
                </a:extLst>
              </p:cNvPr>
              <p:cNvSpPr/>
              <p:nvPr/>
            </p:nvSpPr>
            <p:spPr>
              <a:xfrm>
                <a:off x="5484000" y="1424988"/>
                <a:ext cx="1224000" cy="12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1" name="Google Shape;150;p5">
                <a:extLst>
                  <a:ext uri="{FF2B5EF4-FFF2-40B4-BE49-F238E27FC236}">
                    <a16:creationId xmlns:a16="http://schemas.microsoft.com/office/drawing/2014/main" xmlns="" id="{D64FA84E-5432-46D6-93C8-71647EDCCF65}"/>
                  </a:ext>
                </a:extLst>
              </p:cNvPr>
              <p:cNvSpPr/>
              <p:nvPr/>
            </p:nvSpPr>
            <p:spPr>
              <a:xfrm>
                <a:off x="3932348" y="3569593"/>
                <a:ext cx="1224000" cy="12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2" name="Google Shape;151;p5">
                <a:extLst>
                  <a:ext uri="{FF2B5EF4-FFF2-40B4-BE49-F238E27FC236}">
                    <a16:creationId xmlns:a16="http://schemas.microsoft.com/office/drawing/2014/main" xmlns="" id="{CCEAB5B8-096E-41A3-8045-7A200F1554A0}"/>
                  </a:ext>
                </a:extLst>
              </p:cNvPr>
              <p:cNvSpPr/>
              <p:nvPr/>
            </p:nvSpPr>
            <p:spPr>
              <a:xfrm>
                <a:off x="7042559" y="3704561"/>
                <a:ext cx="1224000" cy="1224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3" name="Google Shape;152;p5">
                <a:extLst>
                  <a:ext uri="{FF2B5EF4-FFF2-40B4-BE49-F238E27FC236}">
                    <a16:creationId xmlns:a16="http://schemas.microsoft.com/office/drawing/2014/main" xmlns="" id="{667BBBDD-30E6-4817-AF3E-1DE8EC0FDB41}"/>
                  </a:ext>
                </a:extLst>
              </p:cNvPr>
              <p:cNvSpPr/>
              <p:nvPr/>
            </p:nvSpPr>
            <p:spPr>
              <a:xfrm>
                <a:off x="5826538" y="1741592"/>
                <a:ext cx="538783" cy="590773"/>
              </a:xfrm>
              <a:custGeom>
                <a:avLst/>
                <a:gdLst/>
                <a:ahLst/>
                <a:cxnLst/>
                <a:rect l="l" t="t" r="r" b="b"/>
                <a:pathLst>
                  <a:path w="552598" h="605921" extrusionOk="0">
                    <a:moveTo>
                      <a:pt x="257952" y="238897"/>
                    </a:moveTo>
                    <a:cubicBezTo>
                      <a:pt x="255074" y="238897"/>
                      <a:pt x="252845" y="241122"/>
                      <a:pt x="252845" y="243996"/>
                    </a:cubicBezTo>
                    <a:lnTo>
                      <a:pt x="252845" y="308986"/>
                    </a:lnTo>
                    <a:lnTo>
                      <a:pt x="228056" y="308986"/>
                    </a:lnTo>
                    <a:cubicBezTo>
                      <a:pt x="225364" y="308986"/>
                      <a:pt x="223878" y="311953"/>
                      <a:pt x="225642" y="314085"/>
                    </a:cubicBezTo>
                    <a:lnTo>
                      <a:pt x="273271" y="372123"/>
                    </a:lnTo>
                    <a:cubicBezTo>
                      <a:pt x="274849" y="373977"/>
                      <a:pt x="277727" y="373977"/>
                      <a:pt x="279306" y="372123"/>
                    </a:cubicBezTo>
                    <a:lnTo>
                      <a:pt x="327027" y="314085"/>
                    </a:lnTo>
                    <a:cubicBezTo>
                      <a:pt x="328605" y="311953"/>
                      <a:pt x="327213" y="308894"/>
                      <a:pt x="324520" y="308986"/>
                    </a:cubicBezTo>
                    <a:lnTo>
                      <a:pt x="299731" y="308986"/>
                    </a:lnTo>
                    <a:lnTo>
                      <a:pt x="299731" y="243996"/>
                    </a:lnTo>
                    <a:cubicBezTo>
                      <a:pt x="299731" y="241122"/>
                      <a:pt x="297503" y="238897"/>
                      <a:pt x="294718" y="238897"/>
                    </a:cubicBezTo>
                    <a:close/>
                    <a:moveTo>
                      <a:pt x="260737" y="130146"/>
                    </a:moveTo>
                    <a:lnTo>
                      <a:pt x="291932" y="130146"/>
                    </a:lnTo>
                    <a:cubicBezTo>
                      <a:pt x="298431" y="130146"/>
                      <a:pt x="303445" y="135338"/>
                      <a:pt x="303445" y="141642"/>
                    </a:cubicBezTo>
                    <a:lnTo>
                      <a:pt x="303445" y="167602"/>
                    </a:lnTo>
                    <a:cubicBezTo>
                      <a:pt x="321642" y="171125"/>
                      <a:pt x="338632" y="178356"/>
                      <a:pt x="353580" y="188369"/>
                    </a:cubicBezTo>
                    <a:lnTo>
                      <a:pt x="371963" y="170012"/>
                    </a:lnTo>
                    <a:cubicBezTo>
                      <a:pt x="376420" y="165562"/>
                      <a:pt x="383661" y="165562"/>
                      <a:pt x="388118" y="170012"/>
                    </a:cubicBezTo>
                    <a:lnTo>
                      <a:pt x="410215" y="192077"/>
                    </a:lnTo>
                    <a:cubicBezTo>
                      <a:pt x="414671" y="196528"/>
                      <a:pt x="414671" y="203759"/>
                      <a:pt x="410215" y="208209"/>
                    </a:cubicBezTo>
                    <a:lnTo>
                      <a:pt x="391832" y="226566"/>
                    </a:lnTo>
                    <a:cubicBezTo>
                      <a:pt x="401859" y="241400"/>
                      <a:pt x="409100" y="258459"/>
                      <a:pt x="412628" y="276630"/>
                    </a:cubicBezTo>
                    <a:lnTo>
                      <a:pt x="438625" y="276630"/>
                    </a:lnTo>
                    <a:cubicBezTo>
                      <a:pt x="445124" y="276630"/>
                      <a:pt x="450137" y="281822"/>
                      <a:pt x="450137" y="288126"/>
                    </a:cubicBezTo>
                    <a:lnTo>
                      <a:pt x="450137" y="319277"/>
                    </a:lnTo>
                    <a:cubicBezTo>
                      <a:pt x="450137" y="325674"/>
                      <a:pt x="444938" y="330773"/>
                      <a:pt x="438625" y="330773"/>
                    </a:cubicBezTo>
                    <a:lnTo>
                      <a:pt x="412628" y="330773"/>
                    </a:lnTo>
                    <a:cubicBezTo>
                      <a:pt x="409100" y="348945"/>
                      <a:pt x="401859" y="365818"/>
                      <a:pt x="391832" y="380838"/>
                    </a:cubicBezTo>
                    <a:lnTo>
                      <a:pt x="410215" y="399102"/>
                    </a:lnTo>
                    <a:cubicBezTo>
                      <a:pt x="414671" y="403552"/>
                      <a:pt x="414671" y="410876"/>
                      <a:pt x="410215" y="415326"/>
                    </a:cubicBezTo>
                    <a:lnTo>
                      <a:pt x="388118" y="437299"/>
                    </a:lnTo>
                    <a:cubicBezTo>
                      <a:pt x="383661" y="441749"/>
                      <a:pt x="376420" y="441749"/>
                      <a:pt x="371963" y="437299"/>
                    </a:cubicBezTo>
                    <a:lnTo>
                      <a:pt x="353580" y="419035"/>
                    </a:lnTo>
                    <a:cubicBezTo>
                      <a:pt x="338725" y="429047"/>
                      <a:pt x="321642" y="436186"/>
                      <a:pt x="303445" y="439802"/>
                    </a:cubicBezTo>
                    <a:lnTo>
                      <a:pt x="303445" y="465761"/>
                    </a:lnTo>
                    <a:cubicBezTo>
                      <a:pt x="303445" y="472158"/>
                      <a:pt x="298246" y="477257"/>
                      <a:pt x="291932" y="477257"/>
                    </a:cubicBezTo>
                    <a:lnTo>
                      <a:pt x="260737" y="477257"/>
                    </a:lnTo>
                    <a:cubicBezTo>
                      <a:pt x="254331" y="477257"/>
                      <a:pt x="249224" y="472065"/>
                      <a:pt x="249224" y="465761"/>
                    </a:cubicBezTo>
                    <a:lnTo>
                      <a:pt x="249224" y="439802"/>
                    </a:lnTo>
                    <a:cubicBezTo>
                      <a:pt x="231027" y="436186"/>
                      <a:pt x="214130" y="429047"/>
                      <a:pt x="199089" y="419035"/>
                    </a:cubicBezTo>
                    <a:lnTo>
                      <a:pt x="180799" y="437299"/>
                    </a:lnTo>
                    <a:cubicBezTo>
                      <a:pt x="176342" y="441749"/>
                      <a:pt x="169008" y="441749"/>
                      <a:pt x="164551" y="437299"/>
                    </a:cubicBezTo>
                    <a:lnTo>
                      <a:pt x="142547" y="415326"/>
                    </a:lnTo>
                    <a:cubicBezTo>
                      <a:pt x="138091" y="410876"/>
                      <a:pt x="138091" y="403552"/>
                      <a:pt x="142547" y="399102"/>
                    </a:cubicBezTo>
                    <a:lnTo>
                      <a:pt x="160837" y="380838"/>
                    </a:lnTo>
                    <a:cubicBezTo>
                      <a:pt x="150810" y="366004"/>
                      <a:pt x="143661" y="348945"/>
                      <a:pt x="140041" y="330773"/>
                    </a:cubicBezTo>
                    <a:lnTo>
                      <a:pt x="114044" y="330773"/>
                    </a:lnTo>
                    <a:cubicBezTo>
                      <a:pt x="107638" y="330773"/>
                      <a:pt x="102532" y="325582"/>
                      <a:pt x="102532" y="319277"/>
                    </a:cubicBezTo>
                    <a:lnTo>
                      <a:pt x="102532" y="288126"/>
                    </a:lnTo>
                    <a:cubicBezTo>
                      <a:pt x="102532" y="281636"/>
                      <a:pt x="107731" y="276630"/>
                      <a:pt x="114044" y="276630"/>
                    </a:cubicBezTo>
                    <a:lnTo>
                      <a:pt x="140041" y="276630"/>
                    </a:lnTo>
                    <a:cubicBezTo>
                      <a:pt x="143661" y="258459"/>
                      <a:pt x="150810" y="241492"/>
                      <a:pt x="160837" y="226566"/>
                    </a:cubicBezTo>
                    <a:lnTo>
                      <a:pt x="142547" y="208209"/>
                    </a:lnTo>
                    <a:cubicBezTo>
                      <a:pt x="138091" y="203759"/>
                      <a:pt x="138091" y="196528"/>
                      <a:pt x="142547" y="192077"/>
                    </a:cubicBezTo>
                    <a:lnTo>
                      <a:pt x="164551" y="170012"/>
                    </a:lnTo>
                    <a:cubicBezTo>
                      <a:pt x="169008" y="165562"/>
                      <a:pt x="176342" y="165562"/>
                      <a:pt x="180799" y="170012"/>
                    </a:cubicBezTo>
                    <a:lnTo>
                      <a:pt x="199089" y="188369"/>
                    </a:lnTo>
                    <a:cubicBezTo>
                      <a:pt x="213944" y="178356"/>
                      <a:pt x="231027" y="171125"/>
                      <a:pt x="249224" y="167602"/>
                    </a:cubicBezTo>
                    <a:lnTo>
                      <a:pt x="249224" y="141642"/>
                    </a:lnTo>
                    <a:cubicBezTo>
                      <a:pt x="249224" y="135153"/>
                      <a:pt x="254424" y="130146"/>
                      <a:pt x="260737" y="130146"/>
                    </a:cubicBezTo>
                    <a:close/>
                    <a:moveTo>
                      <a:pt x="438507" y="79551"/>
                    </a:moveTo>
                    <a:cubicBezTo>
                      <a:pt x="510081" y="131462"/>
                      <a:pt x="552598" y="214890"/>
                      <a:pt x="552598" y="302952"/>
                    </a:cubicBezTo>
                    <a:cubicBezTo>
                      <a:pt x="552598" y="455069"/>
                      <a:pt x="428760" y="578821"/>
                      <a:pt x="276329" y="578821"/>
                    </a:cubicBezTo>
                    <a:lnTo>
                      <a:pt x="276329" y="602737"/>
                    </a:lnTo>
                    <a:cubicBezTo>
                      <a:pt x="276329" y="605332"/>
                      <a:pt x="273358" y="606815"/>
                      <a:pt x="271316" y="605332"/>
                    </a:cubicBezTo>
                    <a:lnTo>
                      <a:pt x="206426" y="560837"/>
                    </a:lnTo>
                    <a:cubicBezTo>
                      <a:pt x="204569" y="559539"/>
                      <a:pt x="204569" y="556759"/>
                      <a:pt x="206426" y="555553"/>
                    </a:cubicBezTo>
                    <a:lnTo>
                      <a:pt x="271316" y="511059"/>
                    </a:lnTo>
                    <a:cubicBezTo>
                      <a:pt x="273544" y="509575"/>
                      <a:pt x="276329" y="511059"/>
                      <a:pt x="276329" y="513654"/>
                    </a:cubicBezTo>
                    <a:lnTo>
                      <a:pt x="276329" y="537663"/>
                    </a:lnTo>
                    <a:cubicBezTo>
                      <a:pt x="405923" y="537663"/>
                      <a:pt x="511381" y="432358"/>
                      <a:pt x="511381" y="302952"/>
                    </a:cubicBezTo>
                    <a:cubicBezTo>
                      <a:pt x="511381" y="228053"/>
                      <a:pt x="475176" y="156954"/>
                      <a:pt x="414278" y="112830"/>
                    </a:cubicBezTo>
                    <a:close/>
                    <a:moveTo>
                      <a:pt x="281414" y="589"/>
                    </a:moveTo>
                    <a:lnTo>
                      <a:pt x="346313" y="45086"/>
                    </a:lnTo>
                    <a:cubicBezTo>
                      <a:pt x="348170" y="46384"/>
                      <a:pt x="348170" y="49072"/>
                      <a:pt x="346313" y="50277"/>
                    </a:cubicBezTo>
                    <a:lnTo>
                      <a:pt x="281414" y="94775"/>
                    </a:lnTo>
                    <a:cubicBezTo>
                      <a:pt x="279186" y="96258"/>
                      <a:pt x="276308" y="94775"/>
                      <a:pt x="276308" y="92179"/>
                    </a:cubicBezTo>
                    <a:lnTo>
                      <a:pt x="276308" y="68262"/>
                    </a:lnTo>
                    <a:cubicBezTo>
                      <a:pt x="146695" y="68262"/>
                      <a:pt x="41223" y="173665"/>
                      <a:pt x="41223" y="303077"/>
                    </a:cubicBezTo>
                    <a:cubicBezTo>
                      <a:pt x="41223" y="377980"/>
                      <a:pt x="77526" y="449176"/>
                      <a:pt x="138432" y="493302"/>
                    </a:cubicBezTo>
                    <a:lnTo>
                      <a:pt x="114200" y="526582"/>
                    </a:lnTo>
                    <a:cubicBezTo>
                      <a:pt x="42709" y="474762"/>
                      <a:pt x="0" y="391237"/>
                      <a:pt x="0" y="303077"/>
                    </a:cubicBezTo>
                    <a:cubicBezTo>
                      <a:pt x="0" y="150953"/>
                      <a:pt x="123948" y="27195"/>
                      <a:pt x="276308" y="27195"/>
                    </a:cubicBezTo>
                    <a:lnTo>
                      <a:pt x="276308" y="3185"/>
                    </a:lnTo>
                    <a:cubicBezTo>
                      <a:pt x="276308" y="589"/>
                      <a:pt x="279279" y="-894"/>
                      <a:pt x="281414" y="5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4" name="Google Shape;154;p5">
                <a:extLst>
                  <a:ext uri="{FF2B5EF4-FFF2-40B4-BE49-F238E27FC236}">
                    <a16:creationId xmlns:a16="http://schemas.microsoft.com/office/drawing/2014/main" xmlns="" id="{9C63C19D-2432-4842-8964-64B90C7E8EF7}"/>
                  </a:ext>
                </a:extLst>
              </p:cNvPr>
              <p:cNvSpPr/>
              <p:nvPr/>
            </p:nvSpPr>
            <p:spPr>
              <a:xfrm>
                <a:off x="7359095" y="4026859"/>
                <a:ext cx="590926" cy="579405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54" extrusionOk="0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5" name="Google Shape;155;p5">
                <a:extLst>
                  <a:ext uri="{FF2B5EF4-FFF2-40B4-BE49-F238E27FC236}">
                    <a16:creationId xmlns:a16="http://schemas.microsoft.com/office/drawing/2014/main" xmlns="" id="{F008CD63-C453-411E-AC9F-F87F70A86772}"/>
                  </a:ext>
                </a:extLst>
              </p:cNvPr>
              <p:cNvSpPr/>
              <p:nvPr/>
            </p:nvSpPr>
            <p:spPr>
              <a:xfrm>
                <a:off x="4248884" y="3886575"/>
                <a:ext cx="590928" cy="590037"/>
              </a:xfrm>
              <a:custGeom>
                <a:avLst/>
                <a:gdLst/>
                <a:ahLst/>
                <a:cxnLst/>
                <a:rect l="l" t="t" r="r" b="b"/>
                <a:pathLst>
                  <a:path w="607638" h="606722" extrusionOk="0">
                    <a:moveTo>
                      <a:pt x="506334" y="455027"/>
                    </a:moveTo>
                    <a:lnTo>
                      <a:pt x="506334" y="505592"/>
                    </a:lnTo>
                    <a:lnTo>
                      <a:pt x="531616" y="505592"/>
                    </a:lnTo>
                    <a:cubicBezTo>
                      <a:pt x="545592" y="505592"/>
                      <a:pt x="556986" y="494217"/>
                      <a:pt x="556986" y="480265"/>
                    </a:cubicBezTo>
                    <a:cubicBezTo>
                      <a:pt x="556986" y="466401"/>
                      <a:pt x="545592" y="455027"/>
                      <a:pt x="531616" y="455027"/>
                    </a:cubicBezTo>
                    <a:close/>
                    <a:moveTo>
                      <a:pt x="430401" y="353896"/>
                    </a:moveTo>
                    <a:cubicBezTo>
                      <a:pt x="416425" y="353896"/>
                      <a:pt x="405031" y="365271"/>
                      <a:pt x="405031" y="379223"/>
                    </a:cubicBezTo>
                    <a:cubicBezTo>
                      <a:pt x="405031" y="393087"/>
                      <a:pt x="416425" y="404461"/>
                      <a:pt x="430401" y="404461"/>
                    </a:cubicBezTo>
                    <a:lnTo>
                      <a:pt x="455683" y="404461"/>
                    </a:lnTo>
                    <a:lnTo>
                      <a:pt x="455683" y="353896"/>
                    </a:lnTo>
                    <a:close/>
                    <a:moveTo>
                      <a:pt x="480964" y="252766"/>
                    </a:moveTo>
                    <a:cubicBezTo>
                      <a:pt x="495029" y="252766"/>
                      <a:pt x="506334" y="264141"/>
                      <a:pt x="506334" y="278093"/>
                    </a:cubicBezTo>
                    <a:lnTo>
                      <a:pt x="506334" y="303331"/>
                    </a:lnTo>
                    <a:lnTo>
                      <a:pt x="556986" y="303331"/>
                    </a:lnTo>
                    <a:cubicBezTo>
                      <a:pt x="570962" y="303331"/>
                      <a:pt x="582268" y="314706"/>
                      <a:pt x="582268" y="328658"/>
                    </a:cubicBezTo>
                    <a:cubicBezTo>
                      <a:pt x="582268" y="342610"/>
                      <a:pt x="570962" y="353896"/>
                      <a:pt x="556986" y="353896"/>
                    </a:cubicBezTo>
                    <a:lnTo>
                      <a:pt x="506334" y="353896"/>
                    </a:lnTo>
                    <a:lnTo>
                      <a:pt x="506334" y="404461"/>
                    </a:lnTo>
                    <a:lnTo>
                      <a:pt x="531616" y="404461"/>
                    </a:lnTo>
                    <a:cubicBezTo>
                      <a:pt x="573544" y="404461"/>
                      <a:pt x="607638" y="438497"/>
                      <a:pt x="607638" y="480265"/>
                    </a:cubicBezTo>
                    <a:cubicBezTo>
                      <a:pt x="607638" y="522121"/>
                      <a:pt x="573544" y="556157"/>
                      <a:pt x="531616" y="556157"/>
                    </a:cubicBezTo>
                    <a:lnTo>
                      <a:pt x="506334" y="556157"/>
                    </a:lnTo>
                    <a:lnTo>
                      <a:pt x="506334" y="581395"/>
                    </a:lnTo>
                    <a:cubicBezTo>
                      <a:pt x="506334" y="595347"/>
                      <a:pt x="495029" y="606722"/>
                      <a:pt x="480964" y="606722"/>
                    </a:cubicBezTo>
                    <a:cubicBezTo>
                      <a:pt x="466988" y="606722"/>
                      <a:pt x="455683" y="595347"/>
                      <a:pt x="455683" y="581395"/>
                    </a:cubicBezTo>
                    <a:lnTo>
                      <a:pt x="455683" y="556157"/>
                    </a:lnTo>
                    <a:lnTo>
                      <a:pt x="405031" y="556157"/>
                    </a:lnTo>
                    <a:cubicBezTo>
                      <a:pt x="391055" y="556157"/>
                      <a:pt x="379749" y="544782"/>
                      <a:pt x="379749" y="530830"/>
                    </a:cubicBezTo>
                    <a:cubicBezTo>
                      <a:pt x="379749" y="516878"/>
                      <a:pt x="391055" y="505592"/>
                      <a:pt x="405031" y="505592"/>
                    </a:cubicBezTo>
                    <a:lnTo>
                      <a:pt x="455683" y="505592"/>
                    </a:lnTo>
                    <a:lnTo>
                      <a:pt x="455683" y="455027"/>
                    </a:lnTo>
                    <a:lnTo>
                      <a:pt x="430401" y="455027"/>
                    </a:lnTo>
                    <a:cubicBezTo>
                      <a:pt x="388473" y="455027"/>
                      <a:pt x="354379" y="420991"/>
                      <a:pt x="354379" y="379223"/>
                    </a:cubicBezTo>
                    <a:cubicBezTo>
                      <a:pt x="354379" y="337367"/>
                      <a:pt x="388473" y="303331"/>
                      <a:pt x="430401" y="303331"/>
                    </a:cubicBezTo>
                    <a:lnTo>
                      <a:pt x="455683" y="303331"/>
                    </a:lnTo>
                    <a:lnTo>
                      <a:pt x="455683" y="278093"/>
                    </a:lnTo>
                    <a:cubicBezTo>
                      <a:pt x="455683" y="264141"/>
                      <a:pt x="466988" y="252766"/>
                      <a:pt x="480964" y="252766"/>
                    </a:cubicBezTo>
                    <a:close/>
                    <a:moveTo>
                      <a:pt x="303759" y="151716"/>
                    </a:moveTo>
                    <a:cubicBezTo>
                      <a:pt x="317817" y="151716"/>
                      <a:pt x="329117" y="163000"/>
                      <a:pt x="329117" y="176950"/>
                    </a:cubicBezTo>
                    <a:lnTo>
                      <a:pt x="329117" y="303301"/>
                    </a:lnTo>
                    <a:cubicBezTo>
                      <a:pt x="329117" y="317251"/>
                      <a:pt x="317817" y="328624"/>
                      <a:pt x="303759" y="328624"/>
                    </a:cubicBezTo>
                    <a:lnTo>
                      <a:pt x="227862" y="328624"/>
                    </a:lnTo>
                    <a:cubicBezTo>
                      <a:pt x="213893" y="328624"/>
                      <a:pt x="202593" y="317251"/>
                      <a:pt x="202593" y="303301"/>
                    </a:cubicBezTo>
                    <a:cubicBezTo>
                      <a:pt x="202593" y="289351"/>
                      <a:pt x="213893" y="278066"/>
                      <a:pt x="227862" y="278066"/>
                    </a:cubicBezTo>
                    <a:lnTo>
                      <a:pt x="278490" y="278066"/>
                    </a:lnTo>
                    <a:lnTo>
                      <a:pt x="278490" y="176950"/>
                    </a:lnTo>
                    <a:cubicBezTo>
                      <a:pt x="278490" y="163000"/>
                      <a:pt x="289790" y="151716"/>
                      <a:pt x="303759" y="151716"/>
                    </a:cubicBezTo>
                    <a:close/>
                    <a:moveTo>
                      <a:pt x="303762" y="0"/>
                    </a:moveTo>
                    <a:cubicBezTo>
                      <a:pt x="443049" y="0"/>
                      <a:pt x="570410" y="92781"/>
                      <a:pt x="606634" y="220667"/>
                    </a:cubicBezTo>
                    <a:cubicBezTo>
                      <a:pt x="610461" y="234086"/>
                      <a:pt x="602629" y="248039"/>
                      <a:pt x="589190" y="251860"/>
                    </a:cubicBezTo>
                    <a:cubicBezTo>
                      <a:pt x="575839" y="255504"/>
                      <a:pt x="561688" y="247861"/>
                      <a:pt x="557950" y="234353"/>
                    </a:cubicBezTo>
                    <a:cubicBezTo>
                      <a:pt x="527779" y="127885"/>
                      <a:pt x="420888" y="50568"/>
                      <a:pt x="303762" y="50568"/>
                    </a:cubicBezTo>
                    <a:cubicBezTo>
                      <a:pt x="164208" y="50568"/>
                      <a:pt x="50642" y="163967"/>
                      <a:pt x="50642" y="303317"/>
                    </a:cubicBezTo>
                    <a:cubicBezTo>
                      <a:pt x="50642" y="442755"/>
                      <a:pt x="164208" y="556154"/>
                      <a:pt x="303762" y="556154"/>
                    </a:cubicBezTo>
                    <a:cubicBezTo>
                      <a:pt x="317824" y="556154"/>
                      <a:pt x="329127" y="567441"/>
                      <a:pt x="329127" y="581394"/>
                    </a:cubicBezTo>
                    <a:cubicBezTo>
                      <a:pt x="329127" y="595347"/>
                      <a:pt x="317824" y="606722"/>
                      <a:pt x="303762" y="606722"/>
                    </a:cubicBezTo>
                    <a:cubicBezTo>
                      <a:pt x="136261" y="606722"/>
                      <a:pt x="0" y="470661"/>
                      <a:pt x="0" y="303317"/>
                    </a:cubicBezTo>
                    <a:cubicBezTo>
                      <a:pt x="0" y="136061"/>
                      <a:pt x="136261" y="0"/>
                      <a:pt x="303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59" name="Google Shape;135;p5">
            <a:extLst>
              <a:ext uri="{FF2B5EF4-FFF2-40B4-BE49-F238E27FC236}">
                <a16:creationId xmlns:a16="http://schemas.microsoft.com/office/drawing/2014/main" xmlns="" id="{C5E610F4-9B3B-4BE9-9D2B-EF34B160D168}"/>
              </a:ext>
            </a:extLst>
          </p:cNvPr>
          <p:cNvGrpSpPr/>
          <p:nvPr/>
        </p:nvGrpSpPr>
        <p:grpSpPr>
          <a:xfrm>
            <a:off x="-20800" y="3327814"/>
            <a:ext cx="3537853" cy="707846"/>
            <a:chOff x="430530" y="385669"/>
            <a:chExt cx="5716565" cy="792000"/>
          </a:xfrm>
        </p:grpSpPr>
        <p:sp>
          <p:nvSpPr>
            <p:cNvPr id="60" name="Google Shape;136;p5">
              <a:extLst>
                <a:ext uri="{FF2B5EF4-FFF2-40B4-BE49-F238E27FC236}">
                  <a16:creationId xmlns:a16="http://schemas.microsoft.com/office/drawing/2014/main" xmlns="" id="{5C8F1E11-68C5-4B97-B8DF-7EDDC3039B44}"/>
                </a:ext>
              </a:extLst>
            </p:cNvPr>
            <p:cNvSpPr/>
            <p:nvPr/>
          </p:nvSpPr>
          <p:spPr>
            <a:xfrm>
              <a:off x="430530" y="385669"/>
              <a:ext cx="5139690" cy="792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1" name="Google Shape;137;p5">
              <a:extLst>
                <a:ext uri="{FF2B5EF4-FFF2-40B4-BE49-F238E27FC236}">
                  <a16:creationId xmlns:a16="http://schemas.microsoft.com/office/drawing/2014/main" xmlns="" id="{CCE88CBF-4B5B-465B-B6B4-BEABEECF324B}"/>
                </a:ext>
              </a:extLst>
            </p:cNvPr>
            <p:cNvGrpSpPr/>
            <p:nvPr/>
          </p:nvGrpSpPr>
          <p:grpSpPr>
            <a:xfrm>
              <a:off x="430530" y="456305"/>
              <a:ext cx="5716565" cy="697099"/>
              <a:chOff x="598170" y="507516"/>
              <a:chExt cx="5716565" cy="697099"/>
            </a:xfrm>
          </p:grpSpPr>
          <p:sp>
            <p:nvSpPr>
              <p:cNvPr id="63" name="Google Shape;138;p5">
                <a:extLst>
                  <a:ext uri="{FF2B5EF4-FFF2-40B4-BE49-F238E27FC236}">
                    <a16:creationId xmlns:a16="http://schemas.microsoft.com/office/drawing/2014/main" xmlns="" id="{1A529E2A-721D-478A-BE88-62576C8CCF46}"/>
                  </a:ext>
                </a:extLst>
              </p:cNvPr>
              <p:cNvSpPr txBox="1"/>
              <p:nvPr/>
            </p:nvSpPr>
            <p:spPr>
              <a:xfrm>
                <a:off x="598170" y="507516"/>
                <a:ext cx="4717501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 err="1">
                    <a:solidFill>
                      <a:schemeClr val="lt1"/>
                    </a:solidFill>
                  </a:rPr>
                  <a:t>Mục</a:t>
                </a:r>
                <a:r>
                  <a:rPr lang="en-US" sz="2800" b="1" dirty="0">
                    <a:solidFill>
                      <a:schemeClr val="lt1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lt1"/>
                    </a:solidFill>
                  </a:rPr>
                  <a:t>đích</a:t>
                </a:r>
                <a:endParaRPr sz="2800" b="1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64" name="Google Shape;139;p5">
                <a:extLst>
                  <a:ext uri="{FF2B5EF4-FFF2-40B4-BE49-F238E27FC236}">
                    <a16:creationId xmlns:a16="http://schemas.microsoft.com/office/drawing/2014/main" xmlns="" id="{B2A7F944-29E4-45B8-9342-9CB95A523374}"/>
                  </a:ext>
                </a:extLst>
              </p:cNvPr>
              <p:cNvSpPr txBox="1"/>
              <p:nvPr/>
            </p:nvSpPr>
            <p:spPr>
              <a:xfrm>
                <a:off x="781862" y="958394"/>
                <a:ext cx="553287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Google Shape;167;g108843fd633_1_11"/>
          <p:cNvGraphicFramePr/>
          <p:nvPr>
            <p:extLst>
              <p:ext uri="{D42A27DB-BD31-4B8C-83A1-F6EECF244321}">
                <p14:modId xmlns:p14="http://schemas.microsoft.com/office/powerpoint/2010/main" val="1663881497"/>
              </p:ext>
            </p:extLst>
          </p:nvPr>
        </p:nvGraphicFramePr>
        <p:xfrm>
          <a:off x="994310" y="1413889"/>
          <a:ext cx="10491100" cy="51661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904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86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0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THÀNH VIÊN</a:t>
                      </a:r>
                      <a:endParaRPr sz="22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CÔNG VIỆC</a:t>
                      </a:r>
                      <a:endParaRPr sz="2200" b="1" i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04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Đoàn</a:t>
                      </a:r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Hoa</a:t>
                      </a:r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Kỳ</a:t>
                      </a:r>
                      <a:endParaRPr sz="2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Thống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nhất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đề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tài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chức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năng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chính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của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chương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trình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Code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hàm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nhập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thông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tin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cá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nhân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04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Nguyễn </a:t>
                      </a:r>
                      <a:r>
                        <a:rPr lang="en-US" sz="2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Thị</a:t>
                      </a:r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Ái</a:t>
                      </a:r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Nhi</a:t>
                      </a:r>
                      <a:endParaRPr sz="2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Tạo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file Excel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món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ăn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hỗ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trợ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nội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dung slide.</a:t>
                      </a:r>
                      <a:endParaRPr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Code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lượng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Calo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cần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bổ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sung TDEE.</a:t>
                      </a:r>
                      <a:endParaRPr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404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Trần</a:t>
                      </a:r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Thị</a:t>
                      </a:r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Vân</a:t>
                      </a:r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Anh</a:t>
                      </a:r>
                      <a:endParaRPr sz="2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Tư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vấn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giao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diện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bổ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sung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chú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thích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các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dòng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code.</a:t>
                      </a:r>
                      <a:endParaRPr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Code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hàm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lời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khuyên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cho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người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dùng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dựa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trên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BMI.</a:t>
                      </a:r>
                      <a:endParaRPr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404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Nguyễn Quốc Việt</a:t>
                      </a:r>
                      <a:endParaRPr sz="2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Thiết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kế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slide,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thuật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toán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chương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trình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Code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tính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chỉ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số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cân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nặng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BMI.</a:t>
                      </a:r>
                      <a:endParaRPr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404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 </a:t>
                      </a:r>
                      <a:r>
                        <a:rPr lang="en-US" sz="2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Thế</a:t>
                      </a:r>
                      <a:r>
                        <a:rPr lang="en-US" sz="2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Anh</a:t>
                      </a:r>
                      <a:endParaRPr sz="2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Cài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đặt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thư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viện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đọc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file Excel.</a:t>
                      </a:r>
                      <a:endParaRPr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Code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tính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lượng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Calo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đã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nạp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trong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ngày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qua file Excel.</a:t>
                      </a:r>
                      <a:endParaRPr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9" name="Google Shape;135;p5">
            <a:extLst>
              <a:ext uri="{FF2B5EF4-FFF2-40B4-BE49-F238E27FC236}">
                <a16:creationId xmlns:a16="http://schemas.microsoft.com/office/drawing/2014/main" xmlns="" id="{E65459FA-9F04-4816-A131-FF4F9ADC2F24}"/>
              </a:ext>
            </a:extLst>
          </p:cNvPr>
          <p:cNvGrpSpPr/>
          <p:nvPr/>
        </p:nvGrpSpPr>
        <p:grpSpPr>
          <a:xfrm>
            <a:off x="0" y="149449"/>
            <a:ext cx="6480316" cy="1264920"/>
            <a:chOff x="0" y="149449"/>
            <a:chExt cx="6480316" cy="1264920"/>
          </a:xfrm>
        </p:grpSpPr>
        <p:sp>
          <p:nvSpPr>
            <p:cNvPr id="10" name="Google Shape;136;p5">
              <a:extLst>
                <a:ext uri="{FF2B5EF4-FFF2-40B4-BE49-F238E27FC236}">
                  <a16:creationId xmlns:a16="http://schemas.microsoft.com/office/drawing/2014/main" xmlns="" id="{D6D25BBC-01E3-4FF3-BB4A-C02FD9B5CB59}"/>
                </a:ext>
              </a:extLst>
            </p:cNvPr>
            <p:cNvSpPr/>
            <p:nvPr/>
          </p:nvSpPr>
          <p:spPr>
            <a:xfrm>
              <a:off x="430530" y="385669"/>
              <a:ext cx="6049786" cy="792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1" name="Google Shape;137;p5">
              <a:extLst>
                <a:ext uri="{FF2B5EF4-FFF2-40B4-BE49-F238E27FC236}">
                  <a16:creationId xmlns:a16="http://schemas.microsoft.com/office/drawing/2014/main" xmlns="" id="{4868238D-C2E5-46E5-A78C-41D63B4EB7BC}"/>
                </a:ext>
              </a:extLst>
            </p:cNvPr>
            <p:cNvGrpSpPr/>
            <p:nvPr/>
          </p:nvGrpSpPr>
          <p:grpSpPr>
            <a:xfrm>
              <a:off x="614222" y="458305"/>
              <a:ext cx="5532873" cy="695099"/>
              <a:chOff x="781862" y="509516"/>
              <a:chExt cx="5532873" cy="695099"/>
            </a:xfrm>
          </p:grpSpPr>
          <p:sp>
            <p:nvSpPr>
              <p:cNvPr id="13" name="Google Shape;138;p5">
                <a:extLst>
                  <a:ext uri="{FF2B5EF4-FFF2-40B4-BE49-F238E27FC236}">
                    <a16:creationId xmlns:a16="http://schemas.microsoft.com/office/drawing/2014/main" xmlns="" id="{5F475A0E-2BD2-4171-94C5-FF65CA701AF1}"/>
                  </a:ext>
                </a:extLst>
              </p:cNvPr>
              <p:cNvSpPr txBox="1"/>
              <p:nvPr/>
            </p:nvSpPr>
            <p:spPr>
              <a:xfrm>
                <a:off x="781862" y="509516"/>
                <a:ext cx="5281157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1" algn="ctr"/>
                <a:r>
                  <a:rPr lang="en-US" sz="3200" b="1" dirty="0">
                    <a:solidFill>
                      <a:schemeClr val="lt1"/>
                    </a:solidFill>
                  </a:rPr>
                  <a:t>2. </a:t>
                </a:r>
                <a:r>
                  <a:rPr lang="en-US" sz="3200" b="1" dirty="0" err="1">
                    <a:solidFill>
                      <a:schemeClr val="lt1"/>
                    </a:solidFill>
                  </a:rPr>
                  <a:t>Phân</a:t>
                </a:r>
                <a:r>
                  <a:rPr lang="en-US" sz="3200" b="1" dirty="0">
                    <a:solidFill>
                      <a:schemeClr val="lt1"/>
                    </a:solidFill>
                  </a:rPr>
                  <a:t> </a:t>
                </a:r>
                <a:r>
                  <a:rPr lang="en-US" sz="3200" b="1" dirty="0" err="1">
                    <a:solidFill>
                      <a:schemeClr val="lt1"/>
                    </a:solidFill>
                  </a:rPr>
                  <a:t>công</a:t>
                </a:r>
                <a:r>
                  <a:rPr lang="en-US" sz="3200" b="1" dirty="0">
                    <a:solidFill>
                      <a:schemeClr val="lt1"/>
                    </a:solidFill>
                  </a:rPr>
                  <a:t> </a:t>
                </a:r>
                <a:r>
                  <a:rPr lang="en-US" sz="3200" b="1" dirty="0" err="1">
                    <a:solidFill>
                      <a:schemeClr val="lt1"/>
                    </a:solidFill>
                  </a:rPr>
                  <a:t>công</a:t>
                </a:r>
                <a:r>
                  <a:rPr lang="en-US" sz="3200" b="1" dirty="0">
                    <a:solidFill>
                      <a:schemeClr val="lt1"/>
                    </a:solidFill>
                  </a:rPr>
                  <a:t> </a:t>
                </a:r>
                <a:r>
                  <a:rPr lang="en-US" sz="3200" b="1" dirty="0" err="1">
                    <a:solidFill>
                      <a:schemeClr val="lt1"/>
                    </a:solidFill>
                  </a:rPr>
                  <a:t>việc</a:t>
                </a:r>
                <a:endParaRPr sz="3200" b="1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Google Shape;139;p5">
                <a:extLst>
                  <a:ext uri="{FF2B5EF4-FFF2-40B4-BE49-F238E27FC236}">
                    <a16:creationId xmlns:a16="http://schemas.microsoft.com/office/drawing/2014/main" xmlns="" id="{AB1C625A-833C-4FBD-9043-7000E5C38A5F}"/>
                  </a:ext>
                </a:extLst>
              </p:cNvPr>
              <p:cNvSpPr txBox="1"/>
              <p:nvPr/>
            </p:nvSpPr>
            <p:spPr>
              <a:xfrm>
                <a:off x="781862" y="958394"/>
                <a:ext cx="553287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2" name="Google Shape;140;p5">
              <a:extLst>
                <a:ext uri="{FF2B5EF4-FFF2-40B4-BE49-F238E27FC236}">
                  <a16:creationId xmlns:a16="http://schemas.microsoft.com/office/drawing/2014/main" xmlns="" id="{A92376F6-8A22-4E3B-9762-66723776F189}"/>
                </a:ext>
              </a:extLst>
            </p:cNvPr>
            <p:cNvSpPr/>
            <p:nvPr/>
          </p:nvSpPr>
          <p:spPr>
            <a:xfrm rot="5400000">
              <a:off x="-416460" y="565909"/>
              <a:ext cx="1264920" cy="432000"/>
            </a:xfrm>
            <a:prstGeom prst="trapezoid">
              <a:avLst>
                <a:gd name="adj" fmla="val 54986"/>
              </a:avLst>
            </a:prstGeom>
            <a:solidFill>
              <a:srgbClr val="325F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g108843fd633_1_0"/>
          <p:cNvGrpSpPr/>
          <p:nvPr/>
        </p:nvGrpSpPr>
        <p:grpSpPr>
          <a:xfrm>
            <a:off x="0" y="157655"/>
            <a:ext cx="6147122" cy="1264800"/>
            <a:chOff x="0" y="149449"/>
            <a:chExt cx="6147122" cy="1264800"/>
          </a:xfrm>
        </p:grpSpPr>
        <p:sp>
          <p:nvSpPr>
            <p:cNvPr id="174" name="Google Shape;174;g108843fd633_1_0"/>
            <p:cNvSpPr/>
            <p:nvPr/>
          </p:nvSpPr>
          <p:spPr>
            <a:xfrm>
              <a:off x="430530" y="385669"/>
              <a:ext cx="5139600" cy="792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75" name="Google Shape;175;g108843fd633_1_0"/>
            <p:cNvGrpSpPr/>
            <p:nvPr/>
          </p:nvGrpSpPr>
          <p:grpSpPr>
            <a:xfrm>
              <a:off x="614222" y="442000"/>
              <a:ext cx="5532900" cy="711483"/>
              <a:chOff x="781862" y="493211"/>
              <a:chExt cx="5532900" cy="711483"/>
            </a:xfrm>
          </p:grpSpPr>
          <p:sp>
            <p:nvSpPr>
              <p:cNvPr id="176" name="Google Shape;176;g108843fd633_1_0"/>
              <p:cNvSpPr txBox="1"/>
              <p:nvPr/>
            </p:nvSpPr>
            <p:spPr>
              <a:xfrm>
                <a:off x="781863" y="493211"/>
                <a:ext cx="4198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lt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3. Input – Output</a:t>
                </a:r>
                <a:endParaRPr sz="3200" b="1" dirty="0">
                  <a:solidFill>
                    <a:schemeClr val="lt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7" name="Google Shape;177;g108843fd633_1_0"/>
              <p:cNvSpPr txBox="1"/>
              <p:nvPr/>
            </p:nvSpPr>
            <p:spPr>
              <a:xfrm>
                <a:off x="781862" y="958394"/>
                <a:ext cx="55329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78" name="Google Shape;178;g108843fd633_1_0"/>
            <p:cNvSpPr/>
            <p:nvPr/>
          </p:nvSpPr>
          <p:spPr>
            <a:xfrm rot="5400000">
              <a:off x="-416400" y="565849"/>
              <a:ext cx="1264800" cy="432000"/>
            </a:xfrm>
            <a:prstGeom prst="trapezoid">
              <a:avLst>
                <a:gd name="adj" fmla="val 54986"/>
              </a:avLst>
            </a:prstGeom>
            <a:solidFill>
              <a:srgbClr val="325F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75941"/>
              </p:ext>
            </p:extLst>
          </p:nvPr>
        </p:nvGraphicFramePr>
        <p:xfrm>
          <a:off x="901572" y="1876097"/>
          <a:ext cx="10491100" cy="409903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5246980"/>
                <a:gridCol w="5244120"/>
              </a:tblGrid>
              <a:tr h="723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INPUT</a:t>
                      </a:r>
                      <a:endParaRPr sz="2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OUTPUT</a:t>
                      </a:r>
                      <a:endParaRPr sz="2400" b="1" i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6878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Thông tin cá nhân (họ tên, giới tính, cân nặng, chiều cao,...).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4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Chỉ số thể trạng (BMI), lượng Calo cần bổ sung (TDEE), lời khuyên cho người sử dụng</a:t>
                      </a:r>
                      <a:r>
                        <a:rPr lang="en-US" sz="24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lang="vi-VN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</a:tr>
              <a:tr h="16878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Món ăn trong ngày.</a:t>
                      </a:r>
                      <a:endParaRPr lang="en-US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4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Tổng lượng Calo đã bổ sung → Đối chiếu với số TDEE đưa ra tư vấn cho người sử dụng</a:t>
                      </a:r>
                      <a:r>
                        <a:rPr lang="en-US" sz="24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lang="vi-V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85"/>
          <a:stretch/>
        </p:blipFill>
        <p:spPr>
          <a:xfrm>
            <a:off x="365759" y="1264440"/>
            <a:ext cx="5940697" cy="5588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91" y="0"/>
            <a:ext cx="5906191" cy="56601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952744" y="0"/>
            <a:ext cx="0" cy="6858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1" name="Google Shape;173;g108843fd633_1_0"/>
          <p:cNvGrpSpPr/>
          <p:nvPr/>
        </p:nvGrpSpPr>
        <p:grpSpPr>
          <a:xfrm>
            <a:off x="0" y="155767"/>
            <a:ext cx="6147122" cy="1264800"/>
            <a:chOff x="0" y="149449"/>
            <a:chExt cx="6147122" cy="1264800"/>
          </a:xfrm>
        </p:grpSpPr>
        <p:sp>
          <p:nvSpPr>
            <p:cNvPr id="12" name="Google Shape;174;g108843fd633_1_0"/>
            <p:cNvSpPr/>
            <p:nvPr/>
          </p:nvSpPr>
          <p:spPr>
            <a:xfrm>
              <a:off x="430530" y="385669"/>
              <a:ext cx="5139600" cy="792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3" name="Google Shape;175;g108843fd633_1_0"/>
            <p:cNvGrpSpPr/>
            <p:nvPr/>
          </p:nvGrpSpPr>
          <p:grpSpPr>
            <a:xfrm>
              <a:off x="614222" y="442000"/>
              <a:ext cx="5532900" cy="711483"/>
              <a:chOff x="781862" y="493211"/>
              <a:chExt cx="5532900" cy="711483"/>
            </a:xfrm>
          </p:grpSpPr>
          <p:sp>
            <p:nvSpPr>
              <p:cNvPr id="15" name="Google Shape;176;g108843fd633_1_0"/>
              <p:cNvSpPr txBox="1"/>
              <p:nvPr/>
            </p:nvSpPr>
            <p:spPr>
              <a:xfrm>
                <a:off x="781863" y="493211"/>
                <a:ext cx="4198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mtClean="0">
                    <a:solidFill>
                      <a:schemeClr val="lt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4. Thuật toán</a:t>
                </a:r>
                <a:endParaRPr sz="3200" b="1" dirty="0">
                  <a:solidFill>
                    <a:schemeClr val="lt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" name="Google Shape;177;g108843fd633_1_0"/>
              <p:cNvSpPr txBox="1"/>
              <p:nvPr/>
            </p:nvSpPr>
            <p:spPr>
              <a:xfrm>
                <a:off x="781862" y="958394"/>
                <a:ext cx="55329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4" name="Google Shape;178;g108843fd633_1_0"/>
            <p:cNvSpPr/>
            <p:nvPr/>
          </p:nvSpPr>
          <p:spPr>
            <a:xfrm rot="5400000">
              <a:off x="-416400" y="565849"/>
              <a:ext cx="1264800" cy="432000"/>
            </a:xfrm>
            <a:prstGeom prst="trapezoid">
              <a:avLst>
                <a:gd name="adj" fmla="val 54986"/>
              </a:avLst>
            </a:prstGeom>
            <a:solidFill>
              <a:srgbClr val="325F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0"/>
          <p:cNvGrpSpPr/>
          <p:nvPr/>
        </p:nvGrpSpPr>
        <p:grpSpPr>
          <a:xfrm>
            <a:off x="0" y="149449"/>
            <a:ext cx="6147095" cy="1264920"/>
            <a:chOff x="0" y="149449"/>
            <a:chExt cx="6147095" cy="1264920"/>
          </a:xfrm>
        </p:grpSpPr>
        <p:sp>
          <p:nvSpPr>
            <p:cNvPr id="197" name="Google Shape;197;p10"/>
            <p:cNvSpPr/>
            <p:nvPr/>
          </p:nvSpPr>
          <p:spPr>
            <a:xfrm>
              <a:off x="430530" y="385669"/>
              <a:ext cx="5139690" cy="792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98" name="Google Shape;198;p10"/>
            <p:cNvGrpSpPr/>
            <p:nvPr/>
          </p:nvGrpSpPr>
          <p:grpSpPr>
            <a:xfrm>
              <a:off x="614222" y="519464"/>
              <a:ext cx="5532873" cy="633940"/>
              <a:chOff x="781862" y="570675"/>
              <a:chExt cx="5532873" cy="633940"/>
            </a:xfrm>
          </p:grpSpPr>
          <p:sp>
            <p:nvSpPr>
              <p:cNvPr id="199" name="Google Shape;199;p10"/>
              <p:cNvSpPr txBox="1"/>
              <p:nvPr/>
            </p:nvSpPr>
            <p:spPr>
              <a:xfrm>
                <a:off x="781862" y="570675"/>
                <a:ext cx="419810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lt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5. Giao </a:t>
                </a:r>
                <a:r>
                  <a:rPr lang="en-US" sz="3200" b="1" dirty="0" err="1">
                    <a:solidFill>
                      <a:schemeClr val="lt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diện</a:t>
                </a:r>
                <a:endParaRPr sz="3200" b="1" dirty="0">
                  <a:solidFill>
                    <a:schemeClr val="lt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0" name="Google Shape;200;p10"/>
              <p:cNvSpPr txBox="1"/>
              <p:nvPr/>
            </p:nvSpPr>
            <p:spPr>
              <a:xfrm>
                <a:off x="781862" y="958394"/>
                <a:ext cx="553287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01" name="Google Shape;201;p10"/>
            <p:cNvSpPr/>
            <p:nvPr/>
          </p:nvSpPr>
          <p:spPr>
            <a:xfrm rot="5400000">
              <a:off x="-416460" y="565909"/>
              <a:ext cx="1264920" cy="432000"/>
            </a:xfrm>
            <a:prstGeom prst="trapezoid">
              <a:avLst>
                <a:gd name="adj" fmla="val 54986"/>
              </a:avLst>
            </a:prstGeom>
            <a:solidFill>
              <a:srgbClr val="325F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 l="719"/>
          <a:stretch/>
        </p:blipFill>
        <p:spPr>
          <a:xfrm>
            <a:off x="1329562" y="1413889"/>
            <a:ext cx="6399470" cy="513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4">
            <a:alphaModFix/>
          </a:blip>
          <a:srcRect r="34327"/>
          <a:stretch/>
        </p:blipFill>
        <p:spPr>
          <a:xfrm>
            <a:off x="8328607" y="1413889"/>
            <a:ext cx="3473400" cy="428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1"/>
          <p:cNvGrpSpPr/>
          <p:nvPr/>
        </p:nvGrpSpPr>
        <p:grpSpPr>
          <a:xfrm rot="10800000">
            <a:off x="4639807" y="3863227"/>
            <a:ext cx="2795651" cy="2795990"/>
            <a:chOff x="624" y="576"/>
            <a:chExt cx="2103" cy="2136"/>
          </a:xfrm>
        </p:grpSpPr>
        <p:sp>
          <p:nvSpPr>
            <p:cNvPr id="210" name="Google Shape;210;p11"/>
            <p:cNvSpPr/>
            <p:nvPr/>
          </p:nvSpPr>
          <p:spPr>
            <a:xfrm>
              <a:off x="624" y="612"/>
              <a:ext cx="2100" cy="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747" y="1605"/>
              <a:ext cx="1394" cy="792"/>
            </a:xfrm>
            <a:custGeom>
              <a:avLst/>
              <a:gdLst/>
              <a:ahLst/>
              <a:cxnLst/>
              <a:rect l="l" t="t" r="r" b="b"/>
              <a:pathLst>
                <a:path w="588" h="334" extrusionOk="0">
                  <a:moveTo>
                    <a:pt x="428" y="28"/>
                  </a:moveTo>
                  <a:cubicBezTo>
                    <a:pt x="427" y="27"/>
                    <a:pt x="427" y="27"/>
                    <a:pt x="427" y="27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344" y="334"/>
                    <a:pt x="344" y="334"/>
                    <a:pt x="344" y="334"/>
                  </a:cubicBezTo>
                  <a:cubicBezTo>
                    <a:pt x="374" y="324"/>
                    <a:pt x="405" y="305"/>
                    <a:pt x="432" y="284"/>
                  </a:cubicBezTo>
                  <a:cubicBezTo>
                    <a:pt x="438" y="292"/>
                    <a:pt x="438" y="292"/>
                    <a:pt x="438" y="292"/>
                  </a:cubicBezTo>
                  <a:cubicBezTo>
                    <a:pt x="439" y="294"/>
                    <a:pt x="440" y="297"/>
                    <a:pt x="439" y="302"/>
                  </a:cubicBezTo>
                  <a:cubicBezTo>
                    <a:pt x="438" y="306"/>
                    <a:pt x="438" y="310"/>
                    <a:pt x="441" y="313"/>
                  </a:cubicBezTo>
                  <a:cubicBezTo>
                    <a:pt x="444" y="318"/>
                    <a:pt x="451" y="318"/>
                    <a:pt x="456" y="315"/>
                  </a:cubicBezTo>
                  <a:cubicBezTo>
                    <a:pt x="463" y="309"/>
                    <a:pt x="463" y="309"/>
                    <a:pt x="463" y="309"/>
                  </a:cubicBezTo>
                  <a:cubicBezTo>
                    <a:pt x="467" y="306"/>
                    <a:pt x="468" y="299"/>
                    <a:pt x="464" y="294"/>
                  </a:cubicBezTo>
                  <a:cubicBezTo>
                    <a:pt x="462" y="291"/>
                    <a:pt x="458" y="290"/>
                    <a:pt x="455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49" y="290"/>
                    <a:pt x="446" y="288"/>
                    <a:pt x="444" y="287"/>
                  </a:cubicBezTo>
                  <a:cubicBezTo>
                    <a:pt x="444" y="287"/>
                    <a:pt x="444" y="287"/>
                    <a:pt x="444" y="287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75" y="249"/>
                    <a:pt x="504" y="217"/>
                    <a:pt x="513" y="206"/>
                  </a:cubicBezTo>
                  <a:cubicBezTo>
                    <a:pt x="517" y="199"/>
                    <a:pt x="520" y="195"/>
                    <a:pt x="520" y="195"/>
                  </a:cubicBezTo>
                  <a:cubicBezTo>
                    <a:pt x="557" y="157"/>
                    <a:pt x="577" y="81"/>
                    <a:pt x="588" y="18"/>
                  </a:cubicBezTo>
                  <a:cubicBezTo>
                    <a:pt x="428" y="28"/>
                    <a:pt x="428" y="28"/>
                    <a:pt x="428" y="28"/>
                  </a:cubicBezTo>
                </a:path>
              </a:pathLst>
            </a:custGeom>
            <a:solidFill>
              <a:srgbClr val="D5E7EB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1477" y="576"/>
              <a:ext cx="847" cy="1074"/>
            </a:xfrm>
            <a:custGeom>
              <a:avLst/>
              <a:gdLst/>
              <a:ahLst/>
              <a:cxnLst/>
              <a:rect l="l" t="t" r="r" b="b"/>
              <a:pathLst>
                <a:path w="357" h="453" extrusionOk="0">
                  <a:moveTo>
                    <a:pt x="334" y="29"/>
                  </a:moveTo>
                  <a:cubicBezTo>
                    <a:pt x="308" y="0"/>
                    <a:pt x="274" y="24"/>
                    <a:pt x="274" y="24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181" y="206"/>
                    <a:pt x="181" y="206"/>
                    <a:pt x="181" y="206"/>
                  </a:cubicBezTo>
                  <a:cubicBezTo>
                    <a:pt x="110" y="295"/>
                    <a:pt x="110" y="295"/>
                    <a:pt x="110" y="295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120" y="453"/>
                    <a:pt x="120" y="453"/>
                    <a:pt x="120" y="453"/>
                  </a:cubicBezTo>
                  <a:cubicBezTo>
                    <a:pt x="281" y="444"/>
                    <a:pt x="281" y="444"/>
                    <a:pt x="281" y="444"/>
                  </a:cubicBezTo>
                  <a:cubicBezTo>
                    <a:pt x="287" y="400"/>
                    <a:pt x="289" y="365"/>
                    <a:pt x="287" y="357"/>
                  </a:cubicBezTo>
                  <a:cubicBezTo>
                    <a:pt x="284" y="336"/>
                    <a:pt x="287" y="299"/>
                    <a:pt x="287" y="299"/>
                  </a:cubicBezTo>
                  <a:cubicBezTo>
                    <a:pt x="287" y="299"/>
                    <a:pt x="292" y="270"/>
                    <a:pt x="294" y="261"/>
                  </a:cubicBezTo>
                  <a:cubicBezTo>
                    <a:pt x="296" y="253"/>
                    <a:pt x="309" y="228"/>
                    <a:pt x="315" y="213"/>
                  </a:cubicBezTo>
                  <a:cubicBezTo>
                    <a:pt x="322" y="199"/>
                    <a:pt x="348" y="173"/>
                    <a:pt x="352" y="144"/>
                  </a:cubicBezTo>
                  <a:cubicBezTo>
                    <a:pt x="355" y="121"/>
                    <a:pt x="357" y="54"/>
                    <a:pt x="334" y="29"/>
                  </a:cubicBezTo>
                </a:path>
              </a:pathLst>
            </a:custGeom>
            <a:solidFill>
              <a:srgbClr val="F1F7F9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1335" y="2397"/>
              <a:ext cx="228" cy="0"/>
            </a:xfrm>
            <a:custGeom>
              <a:avLst/>
              <a:gdLst/>
              <a:ahLst/>
              <a:cxnLst/>
              <a:rect l="l" t="t" r="r" b="b"/>
              <a:pathLst>
                <a:path w="22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BC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1335" y="2397"/>
              <a:ext cx="228" cy="0"/>
            </a:xfrm>
            <a:custGeom>
              <a:avLst/>
              <a:gdLst/>
              <a:ahLst/>
              <a:cxnLst/>
              <a:rect l="l" t="t" r="r" b="b"/>
              <a:pathLst>
                <a:path w="22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28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320" y="1650"/>
              <a:ext cx="806" cy="749"/>
            </a:xfrm>
            <a:custGeom>
              <a:avLst/>
              <a:gdLst/>
              <a:ahLst/>
              <a:cxnLst/>
              <a:rect l="l" t="t" r="r" b="b"/>
              <a:pathLst>
                <a:path w="340" h="316" extrusionOk="0">
                  <a:moveTo>
                    <a:pt x="96" y="316"/>
                  </a:moveTo>
                  <a:cubicBezTo>
                    <a:pt x="96" y="316"/>
                    <a:pt x="96" y="316"/>
                    <a:pt x="96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6" y="316"/>
                    <a:pt x="96" y="316"/>
                    <a:pt x="96" y="316"/>
                  </a:cubicBezTo>
                  <a:moveTo>
                    <a:pt x="97" y="316"/>
                  </a:moveTo>
                  <a:cubicBezTo>
                    <a:pt x="97" y="316"/>
                    <a:pt x="96" y="316"/>
                    <a:pt x="96" y="316"/>
                  </a:cubicBezTo>
                  <a:cubicBezTo>
                    <a:pt x="96" y="316"/>
                    <a:pt x="97" y="316"/>
                    <a:pt x="97" y="316"/>
                  </a:cubicBezTo>
                  <a:moveTo>
                    <a:pt x="97" y="316"/>
                  </a:moveTo>
                  <a:cubicBezTo>
                    <a:pt x="97" y="316"/>
                    <a:pt x="97" y="316"/>
                    <a:pt x="97" y="316"/>
                  </a:cubicBezTo>
                  <a:cubicBezTo>
                    <a:pt x="97" y="316"/>
                    <a:pt x="97" y="316"/>
                    <a:pt x="97" y="316"/>
                  </a:cubicBezTo>
                  <a:moveTo>
                    <a:pt x="97" y="316"/>
                  </a:moveTo>
                  <a:cubicBezTo>
                    <a:pt x="97" y="316"/>
                    <a:pt x="97" y="316"/>
                    <a:pt x="97" y="316"/>
                  </a:cubicBezTo>
                  <a:cubicBezTo>
                    <a:pt x="97" y="316"/>
                    <a:pt x="97" y="316"/>
                    <a:pt x="97" y="316"/>
                  </a:cubicBezTo>
                  <a:moveTo>
                    <a:pt x="97" y="316"/>
                  </a:moveTo>
                  <a:cubicBezTo>
                    <a:pt x="97" y="316"/>
                    <a:pt x="97" y="316"/>
                    <a:pt x="97" y="316"/>
                  </a:cubicBezTo>
                  <a:cubicBezTo>
                    <a:pt x="97" y="316"/>
                    <a:pt x="97" y="316"/>
                    <a:pt x="97" y="316"/>
                  </a:cubicBezTo>
                  <a:moveTo>
                    <a:pt x="97" y="316"/>
                  </a:moveTo>
                  <a:cubicBezTo>
                    <a:pt x="97" y="316"/>
                    <a:pt x="97" y="316"/>
                    <a:pt x="97" y="316"/>
                  </a:cubicBezTo>
                  <a:cubicBezTo>
                    <a:pt x="97" y="316"/>
                    <a:pt x="97" y="316"/>
                    <a:pt x="97" y="316"/>
                  </a:cubicBezTo>
                  <a:moveTo>
                    <a:pt x="98" y="316"/>
                  </a:moveTo>
                  <a:cubicBezTo>
                    <a:pt x="98" y="316"/>
                    <a:pt x="97" y="316"/>
                    <a:pt x="97" y="316"/>
                  </a:cubicBezTo>
                  <a:cubicBezTo>
                    <a:pt x="97" y="316"/>
                    <a:pt x="98" y="316"/>
                    <a:pt x="98" y="316"/>
                  </a:cubicBezTo>
                  <a:moveTo>
                    <a:pt x="98" y="316"/>
                  </a:moveTo>
                  <a:cubicBezTo>
                    <a:pt x="98" y="316"/>
                    <a:pt x="98" y="316"/>
                    <a:pt x="98" y="316"/>
                  </a:cubicBezTo>
                  <a:cubicBezTo>
                    <a:pt x="98" y="316"/>
                    <a:pt x="98" y="316"/>
                    <a:pt x="98" y="316"/>
                  </a:cubicBezTo>
                  <a:moveTo>
                    <a:pt x="98" y="316"/>
                  </a:moveTo>
                  <a:cubicBezTo>
                    <a:pt x="98" y="316"/>
                    <a:pt x="98" y="316"/>
                    <a:pt x="98" y="316"/>
                  </a:cubicBezTo>
                  <a:cubicBezTo>
                    <a:pt x="98" y="316"/>
                    <a:pt x="98" y="316"/>
                    <a:pt x="98" y="316"/>
                  </a:cubicBezTo>
                  <a:moveTo>
                    <a:pt x="98" y="316"/>
                  </a:moveTo>
                  <a:cubicBezTo>
                    <a:pt x="98" y="316"/>
                    <a:pt x="98" y="316"/>
                    <a:pt x="98" y="316"/>
                  </a:cubicBezTo>
                  <a:cubicBezTo>
                    <a:pt x="98" y="316"/>
                    <a:pt x="98" y="316"/>
                    <a:pt x="98" y="316"/>
                  </a:cubicBezTo>
                  <a:moveTo>
                    <a:pt x="98" y="316"/>
                  </a:moveTo>
                  <a:cubicBezTo>
                    <a:pt x="98" y="316"/>
                    <a:pt x="98" y="316"/>
                    <a:pt x="98" y="316"/>
                  </a:cubicBezTo>
                  <a:cubicBezTo>
                    <a:pt x="98" y="316"/>
                    <a:pt x="98" y="316"/>
                    <a:pt x="98" y="316"/>
                  </a:cubicBezTo>
                  <a:moveTo>
                    <a:pt x="98" y="316"/>
                  </a:moveTo>
                  <a:cubicBezTo>
                    <a:pt x="98" y="316"/>
                    <a:pt x="98" y="316"/>
                    <a:pt x="98" y="316"/>
                  </a:cubicBezTo>
                  <a:cubicBezTo>
                    <a:pt x="98" y="316"/>
                    <a:pt x="98" y="316"/>
                    <a:pt x="98" y="316"/>
                  </a:cubicBezTo>
                  <a:moveTo>
                    <a:pt x="99" y="315"/>
                  </a:moveTo>
                  <a:cubicBezTo>
                    <a:pt x="99" y="316"/>
                    <a:pt x="99" y="316"/>
                    <a:pt x="99" y="316"/>
                  </a:cubicBezTo>
                  <a:cubicBezTo>
                    <a:pt x="99" y="316"/>
                    <a:pt x="99" y="316"/>
                    <a:pt x="99" y="315"/>
                  </a:cubicBezTo>
                  <a:moveTo>
                    <a:pt x="99" y="315"/>
                  </a:moveTo>
                  <a:cubicBezTo>
                    <a:pt x="99" y="315"/>
                    <a:pt x="99" y="315"/>
                    <a:pt x="99" y="315"/>
                  </a:cubicBezTo>
                  <a:cubicBezTo>
                    <a:pt x="99" y="315"/>
                    <a:pt x="99" y="315"/>
                    <a:pt x="99" y="315"/>
                  </a:cubicBezTo>
                  <a:moveTo>
                    <a:pt x="99" y="315"/>
                  </a:moveTo>
                  <a:cubicBezTo>
                    <a:pt x="99" y="315"/>
                    <a:pt x="99" y="315"/>
                    <a:pt x="99" y="315"/>
                  </a:cubicBezTo>
                  <a:cubicBezTo>
                    <a:pt x="99" y="315"/>
                    <a:pt x="99" y="315"/>
                    <a:pt x="99" y="315"/>
                  </a:cubicBezTo>
                  <a:moveTo>
                    <a:pt x="99" y="315"/>
                  </a:moveTo>
                  <a:cubicBezTo>
                    <a:pt x="99" y="315"/>
                    <a:pt x="99" y="315"/>
                    <a:pt x="99" y="315"/>
                  </a:cubicBezTo>
                  <a:cubicBezTo>
                    <a:pt x="99" y="315"/>
                    <a:pt x="99" y="315"/>
                    <a:pt x="99" y="315"/>
                  </a:cubicBezTo>
                  <a:moveTo>
                    <a:pt x="99" y="315"/>
                  </a:moveTo>
                  <a:cubicBezTo>
                    <a:pt x="99" y="315"/>
                    <a:pt x="99" y="315"/>
                    <a:pt x="99" y="315"/>
                  </a:cubicBezTo>
                  <a:cubicBezTo>
                    <a:pt x="99" y="315"/>
                    <a:pt x="99" y="315"/>
                    <a:pt x="99" y="315"/>
                  </a:cubicBezTo>
                  <a:moveTo>
                    <a:pt x="100" y="315"/>
                  </a:moveTo>
                  <a:cubicBezTo>
                    <a:pt x="100" y="315"/>
                    <a:pt x="100" y="315"/>
                    <a:pt x="100" y="315"/>
                  </a:cubicBezTo>
                  <a:cubicBezTo>
                    <a:pt x="100" y="315"/>
                    <a:pt x="100" y="315"/>
                    <a:pt x="100" y="315"/>
                  </a:cubicBezTo>
                  <a:moveTo>
                    <a:pt x="100" y="315"/>
                  </a:moveTo>
                  <a:cubicBezTo>
                    <a:pt x="100" y="315"/>
                    <a:pt x="100" y="315"/>
                    <a:pt x="100" y="315"/>
                  </a:cubicBezTo>
                  <a:cubicBezTo>
                    <a:pt x="100" y="315"/>
                    <a:pt x="100" y="315"/>
                    <a:pt x="100" y="315"/>
                  </a:cubicBezTo>
                  <a:moveTo>
                    <a:pt x="190" y="261"/>
                  </a:moveTo>
                  <a:cubicBezTo>
                    <a:pt x="188" y="262"/>
                    <a:pt x="186" y="264"/>
                    <a:pt x="184" y="266"/>
                  </a:cubicBezTo>
                  <a:cubicBezTo>
                    <a:pt x="190" y="274"/>
                    <a:pt x="190" y="274"/>
                    <a:pt x="190" y="274"/>
                  </a:cubicBezTo>
                  <a:cubicBezTo>
                    <a:pt x="191" y="275"/>
                    <a:pt x="192" y="277"/>
                    <a:pt x="192" y="280"/>
                  </a:cubicBezTo>
                  <a:cubicBezTo>
                    <a:pt x="192" y="281"/>
                    <a:pt x="192" y="283"/>
                    <a:pt x="191" y="284"/>
                  </a:cubicBezTo>
                  <a:cubicBezTo>
                    <a:pt x="191" y="286"/>
                    <a:pt x="190" y="287"/>
                    <a:pt x="190" y="288"/>
                  </a:cubicBezTo>
                  <a:cubicBezTo>
                    <a:pt x="190" y="291"/>
                    <a:pt x="191" y="293"/>
                    <a:pt x="193" y="295"/>
                  </a:cubicBezTo>
                  <a:cubicBezTo>
                    <a:pt x="195" y="298"/>
                    <a:pt x="198" y="299"/>
                    <a:pt x="201" y="299"/>
                  </a:cubicBezTo>
                  <a:cubicBezTo>
                    <a:pt x="204" y="299"/>
                    <a:pt x="206" y="298"/>
                    <a:pt x="208" y="297"/>
                  </a:cubicBezTo>
                  <a:cubicBezTo>
                    <a:pt x="215" y="291"/>
                    <a:pt x="215" y="291"/>
                    <a:pt x="215" y="291"/>
                  </a:cubicBezTo>
                  <a:cubicBezTo>
                    <a:pt x="217" y="289"/>
                    <a:pt x="219" y="286"/>
                    <a:pt x="219" y="283"/>
                  </a:cubicBezTo>
                  <a:cubicBezTo>
                    <a:pt x="219" y="280"/>
                    <a:pt x="218" y="278"/>
                    <a:pt x="216" y="276"/>
                  </a:cubicBezTo>
                  <a:cubicBezTo>
                    <a:pt x="214" y="274"/>
                    <a:pt x="211" y="272"/>
                    <a:pt x="208" y="272"/>
                  </a:cubicBezTo>
                  <a:cubicBezTo>
                    <a:pt x="207" y="272"/>
                    <a:pt x="207" y="272"/>
                    <a:pt x="207" y="272"/>
                  </a:cubicBezTo>
                  <a:cubicBezTo>
                    <a:pt x="206" y="272"/>
                    <a:pt x="206" y="272"/>
                    <a:pt x="206" y="272"/>
                  </a:cubicBezTo>
                  <a:cubicBezTo>
                    <a:pt x="206" y="272"/>
                    <a:pt x="206" y="272"/>
                    <a:pt x="205" y="272"/>
                  </a:cubicBezTo>
                  <a:cubicBezTo>
                    <a:pt x="200" y="272"/>
                    <a:pt x="198" y="270"/>
                    <a:pt x="196" y="269"/>
                  </a:cubicBezTo>
                  <a:cubicBezTo>
                    <a:pt x="196" y="269"/>
                    <a:pt x="196" y="269"/>
                    <a:pt x="196" y="269"/>
                  </a:cubicBezTo>
                  <a:cubicBezTo>
                    <a:pt x="190" y="261"/>
                    <a:pt x="190" y="261"/>
                    <a:pt x="190" y="261"/>
                  </a:cubicBezTo>
                  <a:moveTo>
                    <a:pt x="340" y="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46" y="186"/>
                    <a:pt x="146" y="186"/>
                    <a:pt x="146" y="186"/>
                  </a:cubicBezTo>
                  <a:cubicBezTo>
                    <a:pt x="14" y="224"/>
                    <a:pt x="14" y="224"/>
                    <a:pt x="14" y="224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7" y="198"/>
                    <a:pt x="262" y="192"/>
                    <a:pt x="265" y="188"/>
                  </a:cubicBezTo>
                  <a:cubicBezTo>
                    <a:pt x="269" y="181"/>
                    <a:pt x="272" y="177"/>
                    <a:pt x="272" y="177"/>
                  </a:cubicBezTo>
                  <a:cubicBezTo>
                    <a:pt x="309" y="139"/>
                    <a:pt x="329" y="63"/>
                    <a:pt x="340" y="0"/>
                  </a:cubicBezTo>
                </a:path>
              </a:pathLst>
            </a:custGeom>
            <a:solidFill>
              <a:srgbClr val="CAD9E7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563" y="2134"/>
              <a:ext cx="365" cy="263"/>
            </a:xfrm>
            <a:custGeom>
              <a:avLst/>
              <a:gdLst/>
              <a:ahLst/>
              <a:cxnLst/>
              <a:rect l="l" t="t" r="r" b="b"/>
              <a:pathLst>
                <a:path w="154" h="111" extrusionOk="0">
                  <a:moveTo>
                    <a:pt x="0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moveTo>
                    <a:pt x="1" y="111"/>
                  </a:move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moveTo>
                    <a:pt x="1" y="111"/>
                  </a:move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moveTo>
                    <a:pt x="1" y="111"/>
                  </a:move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moveTo>
                    <a:pt x="1" y="111"/>
                  </a:move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moveTo>
                    <a:pt x="1" y="111"/>
                  </a:move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moveTo>
                    <a:pt x="2" y="111"/>
                  </a:moveTo>
                  <a:cubicBezTo>
                    <a:pt x="2" y="111"/>
                    <a:pt x="2" y="111"/>
                    <a:pt x="2" y="111"/>
                  </a:cubicBezTo>
                  <a:cubicBezTo>
                    <a:pt x="2" y="111"/>
                    <a:pt x="2" y="111"/>
                    <a:pt x="2" y="111"/>
                  </a:cubicBezTo>
                  <a:moveTo>
                    <a:pt x="2" y="111"/>
                  </a:moveTo>
                  <a:cubicBezTo>
                    <a:pt x="2" y="111"/>
                    <a:pt x="2" y="111"/>
                    <a:pt x="2" y="111"/>
                  </a:cubicBezTo>
                  <a:cubicBezTo>
                    <a:pt x="2" y="111"/>
                    <a:pt x="2" y="111"/>
                    <a:pt x="2" y="111"/>
                  </a:cubicBezTo>
                  <a:moveTo>
                    <a:pt x="2" y="111"/>
                  </a:moveTo>
                  <a:cubicBezTo>
                    <a:pt x="2" y="111"/>
                    <a:pt x="2" y="111"/>
                    <a:pt x="2" y="111"/>
                  </a:cubicBezTo>
                  <a:cubicBezTo>
                    <a:pt x="2" y="111"/>
                    <a:pt x="2" y="111"/>
                    <a:pt x="2" y="111"/>
                  </a:cubicBezTo>
                  <a:moveTo>
                    <a:pt x="2" y="111"/>
                  </a:moveTo>
                  <a:cubicBezTo>
                    <a:pt x="2" y="111"/>
                    <a:pt x="2" y="111"/>
                    <a:pt x="2" y="111"/>
                  </a:cubicBezTo>
                  <a:cubicBezTo>
                    <a:pt x="2" y="111"/>
                    <a:pt x="2" y="111"/>
                    <a:pt x="2" y="111"/>
                  </a:cubicBezTo>
                  <a:moveTo>
                    <a:pt x="2" y="111"/>
                  </a:moveTo>
                  <a:cubicBezTo>
                    <a:pt x="2" y="111"/>
                    <a:pt x="2" y="111"/>
                    <a:pt x="2" y="111"/>
                  </a:cubicBezTo>
                  <a:cubicBezTo>
                    <a:pt x="2" y="111"/>
                    <a:pt x="2" y="111"/>
                    <a:pt x="2" y="111"/>
                  </a:cubicBezTo>
                  <a:moveTo>
                    <a:pt x="3" y="111"/>
                  </a:moveTo>
                  <a:cubicBezTo>
                    <a:pt x="3" y="111"/>
                    <a:pt x="3" y="111"/>
                    <a:pt x="2" y="111"/>
                  </a:cubicBezTo>
                  <a:cubicBezTo>
                    <a:pt x="3" y="111"/>
                    <a:pt x="3" y="111"/>
                    <a:pt x="3" y="111"/>
                  </a:cubicBezTo>
                  <a:moveTo>
                    <a:pt x="3" y="110"/>
                  </a:move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moveTo>
                    <a:pt x="3" y="110"/>
                  </a:move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moveTo>
                    <a:pt x="3" y="110"/>
                  </a:move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moveTo>
                    <a:pt x="3" y="110"/>
                  </a:move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moveTo>
                    <a:pt x="4" y="110"/>
                  </a:move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4" y="110"/>
                  </a:cubicBezTo>
                  <a:moveTo>
                    <a:pt x="4" y="110"/>
                  </a:move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moveTo>
                    <a:pt x="88" y="61"/>
                  </a:moveTo>
                  <a:cubicBezTo>
                    <a:pt x="62" y="81"/>
                    <a:pt x="33" y="100"/>
                    <a:pt x="4" y="110"/>
                  </a:cubicBezTo>
                  <a:cubicBezTo>
                    <a:pt x="33" y="100"/>
                    <a:pt x="62" y="81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40" y="15"/>
                    <a:pt x="119" y="36"/>
                    <a:pt x="94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119" y="36"/>
                    <a:pt x="140" y="15"/>
                    <a:pt x="154" y="0"/>
                  </a:cubicBezTo>
                </a:path>
              </a:pathLst>
            </a:custGeom>
            <a:solidFill>
              <a:srgbClr val="FFEBC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335" y="2134"/>
              <a:ext cx="593" cy="263"/>
            </a:xfrm>
            <a:custGeom>
              <a:avLst/>
              <a:gdLst/>
              <a:ahLst/>
              <a:cxnLst/>
              <a:rect l="l" t="t" r="r" b="b"/>
              <a:pathLst>
                <a:path w="250" h="111" extrusionOk="0">
                  <a:moveTo>
                    <a:pt x="250" y="0"/>
                  </a:moveTo>
                  <a:cubicBezTo>
                    <a:pt x="14" y="50"/>
                    <a:pt x="14" y="50"/>
                    <a:pt x="14" y="50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0"/>
                    <a:pt x="99" y="110"/>
                    <a:pt x="100" y="110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29" y="100"/>
                    <a:pt x="158" y="81"/>
                    <a:pt x="184" y="61"/>
                  </a:cubicBezTo>
                  <a:cubicBezTo>
                    <a:pt x="184" y="61"/>
                    <a:pt x="184" y="61"/>
                    <a:pt x="184" y="61"/>
                  </a:cubicBezTo>
                  <a:cubicBezTo>
                    <a:pt x="186" y="59"/>
                    <a:pt x="188" y="57"/>
                    <a:pt x="190" y="56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215" y="36"/>
                    <a:pt x="236" y="15"/>
                    <a:pt x="250" y="0"/>
                  </a:cubicBezTo>
                </a:path>
              </a:pathLst>
            </a:custGeom>
            <a:solidFill>
              <a:srgbClr val="ABCED9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335" y="1657"/>
              <a:ext cx="33" cy="531"/>
            </a:xfrm>
            <a:custGeom>
              <a:avLst/>
              <a:gdLst/>
              <a:ahLst/>
              <a:cxnLst/>
              <a:rect l="l" t="t" r="r" b="b"/>
              <a:pathLst>
                <a:path w="33" h="531" extrusionOk="0">
                  <a:moveTo>
                    <a:pt x="33" y="0"/>
                  </a:moveTo>
                  <a:lnTo>
                    <a:pt x="0" y="0"/>
                  </a:lnTo>
                  <a:lnTo>
                    <a:pt x="0" y="531"/>
                  </a:lnTo>
                  <a:lnTo>
                    <a:pt x="33" y="52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37F8F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1335" y="1657"/>
              <a:ext cx="33" cy="531"/>
            </a:xfrm>
            <a:custGeom>
              <a:avLst/>
              <a:gdLst/>
              <a:ahLst/>
              <a:cxnLst/>
              <a:rect l="l" t="t" r="r" b="b"/>
              <a:pathLst>
                <a:path w="33" h="531" extrusionOk="0">
                  <a:moveTo>
                    <a:pt x="33" y="0"/>
                  </a:moveTo>
                  <a:lnTo>
                    <a:pt x="0" y="0"/>
                  </a:lnTo>
                  <a:lnTo>
                    <a:pt x="0" y="531"/>
                  </a:lnTo>
                  <a:lnTo>
                    <a:pt x="33" y="522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1335" y="2179"/>
              <a:ext cx="33" cy="80"/>
            </a:xfrm>
            <a:custGeom>
              <a:avLst/>
              <a:gdLst/>
              <a:ahLst/>
              <a:cxnLst/>
              <a:rect l="l" t="t" r="r" b="b"/>
              <a:pathLst>
                <a:path w="33" h="80" extrusionOk="0">
                  <a:moveTo>
                    <a:pt x="33" y="0"/>
                  </a:moveTo>
                  <a:lnTo>
                    <a:pt x="0" y="9"/>
                  </a:lnTo>
                  <a:lnTo>
                    <a:pt x="0" y="80"/>
                  </a:lnTo>
                  <a:lnTo>
                    <a:pt x="33" y="7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EA93C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1335" y="2179"/>
              <a:ext cx="33" cy="80"/>
            </a:xfrm>
            <a:custGeom>
              <a:avLst/>
              <a:gdLst/>
              <a:ahLst/>
              <a:cxnLst/>
              <a:rect l="l" t="t" r="r" b="b"/>
              <a:pathLst>
                <a:path w="33" h="80" extrusionOk="0">
                  <a:moveTo>
                    <a:pt x="33" y="0"/>
                  </a:moveTo>
                  <a:lnTo>
                    <a:pt x="0" y="9"/>
                  </a:lnTo>
                  <a:lnTo>
                    <a:pt x="0" y="80"/>
                  </a:lnTo>
                  <a:lnTo>
                    <a:pt x="33" y="73"/>
                  </a:lnTo>
                  <a:lnTo>
                    <a:pt x="33" y="0"/>
                  </a:lnTo>
                </a:path>
              </a:pathLst>
            </a:custGeom>
            <a:solidFill>
              <a:srgbClr val="437F8F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1335" y="2252"/>
              <a:ext cx="33" cy="145"/>
            </a:xfrm>
            <a:custGeom>
              <a:avLst/>
              <a:gdLst/>
              <a:ahLst/>
              <a:cxnLst/>
              <a:rect l="l" t="t" r="r" b="b"/>
              <a:pathLst>
                <a:path w="33" h="145" extrusionOk="0">
                  <a:moveTo>
                    <a:pt x="33" y="0"/>
                  </a:moveTo>
                  <a:lnTo>
                    <a:pt x="0" y="7"/>
                  </a:lnTo>
                  <a:lnTo>
                    <a:pt x="0" y="145"/>
                  </a:lnTo>
                  <a:lnTo>
                    <a:pt x="33" y="14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E9C2E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1335" y="2252"/>
              <a:ext cx="33" cy="145"/>
            </a:xfrm>
            <a:custGeom>
              <a:avLst/>
              <a:gdLst/>
              <a:ahLst/>
              <a:cxnLst/>
              <a:rect l="l" t="t" r="r" b="b"/>
              <a:pathLst>
                <a:path w="33" h="145" extrusionOk="0">
                  <a:moveTo>
                    <a:pt x="33" y="0"/>
                  </a:moveTo>
                  <a:lnTo>
                    <a:pt x="0" y="7"/>
                  </a:lnTo>
                  <a:lnTo>
                    <a:pt x="0" y="145"/>
                  </a:lnTo>
                  <a:lnTo>
                    <a:pt x="33" y="145"/>
                  </a:lnTo>
                  <a:lnTo>
                    <a:pt x="33" y="0"/>
                  </a:lnTo>
                </a:path>
              </a:pathLst>
            </a:custGeom>
            <a:solidFill>
              <a:srgbClr val="437F8F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2167" y="1283"/>
              <a:ext cx="500" cy="346"/>
            </a:xfrm>
            <a:custGeom>
              <a:avLst/>
              <a:gdLst/>
              <a:ahLst/>
              <a:cxnLst/>
              <a:rect l="l" t="t" r="r" b="b"/>
              <a:pathLst>
                <a:path w="211" h="146" extrusionOk="0">
                  <a:moveTo>
                    <a:pt x="199" y="35"/>
                  </a:moveTo>
                  <a:cubicBezTo>
                    <a:pt x="161" y="9"/>
                    <a:pt x="161" y="9"/>
                    <a:pt x="161" y="9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2" y="37"/>
                    <a:pt x="6" y="59"/>
                  </a:cubicBezTo>
                  <a:cubicBezTo>
                    <a:pt x="7" y="66"/>
                    <a:pt x="6" y="96"/>
                    <a:pt x="1" y="134"/>
                  </a:cubicBezTo>
                  <a:cubicBezTo>
                    <a:pt x="1" y="134"/>
                    <a:pt x="0" y="146"/>
                    <a:pt x="14" y="146"/>
                  </a:cubicBezTo>
                  <a:cubicBezTo>
                    <a:pt x="38" y="145"/>
                    <a:pt x="69" y="141"/>
                    <a:pt x="100" y="137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3"/>
                    <a:pt x="99" y="131"/>
                    <a:pt x="96" y="130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90" y="127"/>
                    <a:pt x="87" y="122"/>
                    <a:pt x="87" y="116"/>
                  </a:cubicBezTo>
                  <a:cubicBezTo>
                    <a:pt x="86" y="112"/>
                    <a:pt x="87" y="108"/>
                    <a:pt x="90" y="104"/>
                  </a:cubicBezTo>
                  <a:cubicBezTo>
                    <a:pt x="93" y="101"/>
                    <a:pt x="97" y="99"/>
                    <a:pt x="102" y="98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14" y="97"/>
                    <a:pt x="119" y="98"/>
                    <a:pt x="122" y="101"/>
                  </a:cubicBezTo>
                  <a:cubicBezTo>
                    <a:pt x="126" y="104"/>
                    <a:pt x="128" y="108"/>
                    <a:pt x="128" y="112"/>
                  </a:cubicBezTo>
                  <a:cubicBezTo>
                    <a:pt x="129" y="118"/>
                    <a:pt x="127" y="124"/>
                    <a:pt x="122" y="127"/>
                  </a:cubicBezTo>
                  <a:cubicBezTo>
                    <a:pt x="120" y="129"/>
                    <a:pt x="119" y="131"/>
                    <a:pt x="119" y="131"/>
                  </a:cubicBezTo>
                  <a:cubicBezTo>
                    <a:pt x="119" y="134"/>
                    <a:pt x="119" y="134"/>
                    <a:pt x="119" y="134"/>
                  </a:cubicBezTo>
                  <a:cubicBezTo>
                    <a:pt x="149" y="130"/>
                    <a:pt x="176" y="125"/>
                    <a:pt x="193" y="122"/>
                  </a:cubicBezTo>
                  <a:cubicBezTo>
                    <a:pt x="209" y="96"/>
                    <a:pt x="209" y="96"/>
                    <a:pt x="209" y="96"/>
                  </a:cubicBezTo>
                  <a:cubicBezTo>
                    <a:pt x="209" y="96"/>
                    <a:pt x="211" y="49"/>
                    <a:pt x="199" y="35"/>
                  </a:cubicBezTo>
                </a:path>
              </a:pathLst>
            </a:custGeom>
            <a:solidFill>
              <a:srgbClr val="D5E7EB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2106" y="1527"/>
              <a:ext cx="621" cy="370"/>
            </a:xfrm>
            <a:custGeom>
              <a:avLst/>
              <a:gdLst/>
              <a:ahLst/>
              <a:cxnLst/>
              <a:rect l="l" t="t" r="r" b="b"/>
              <a:pathLst>
                <a:path w="262" h="156" extrusionOk="0">
                  <a:moveTo>
                    <a:pt x="258" y="54"/>
                  </a:moveTo>
                  <a:cubicBezTo>
                    <a:pt x="255" y="48"/>
                    <a:pt x="233" y="33"/>
                    <a:pt x="222" y="27"/>
                  </a:cubicBezTo>
                  <a:cubicBezTo>
                    <a:pt x="204" y="30"/>
                    <a:pt x="173" y="35"/>
                    <a:pt x="140" y="40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6"/>
                    <a:pt x="140" y="23"/>
                    <a:pt x="144" y="20"/>
                  </a:cubicBezTo>
                  <a:cubicBezTo>
                    <a:pt x="147" y="17"/>
                    <a:pt x="149" y="14"/>
                    <a:pt x="148" y="10"/>
                  </a:cubicBezTo>
                  <a:cubicBezTo>
                    <a:pt x="148" y="4"/>
                    <a:pt x="143" y="0"/>
                    <a:pt x="137" y="0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2" y="2"/>
                    <a:pt x="118" y="7"/>
                    <a:pt x="118" y="13"/>
                  </a:cubicBezTo>
                  <a:cubicBezTo>
                    <a:pt x="119" y="16"/>
                    <a:pt x="121" y="20"/>
                    <a:pt x="124" y="21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30" y="24"/>
                    <a:pt x="131" y="28"/>
                    <a:pt x="131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97" y="46"/>
                    <a:pt x="61" y="50"/>
                    <a:pt x="34" y="51"/>
                  </a:cubicBezTo>
                  <a:cubicBezTo>
                    <a:pt x="34" y="51"/>
                    <a:pt x="24" y="51"/>
                    <a:pt x="22" y="61"/>
                  </a:cubicBezTo>
                  <a:cubicBezTo>
                    <a:pt x="18" y="85"/>
                    <a:pt x="12" y="110"/>
                    <a:pt x="5" y="134"/>
                  </a:cubicBezTo>
                  <a:cubicBezTo>
                    <a:pt x="5" y="134"/>
                    <a:pt x="0" y="148"/>
                    <a:pt x="18" y="150"/>
                  </a:cubicBezTo>
                  <a:cubicBezTo>
                    <a:pt x="55" y="155"/>
                    <a:pt x="92" y="156"/>
                    <a:pt x="125" y="154"/>
                  </a:cubicBezTo>
                  <a:cubicBezTo>
                    <a:pt x="125" y="151"/>
                    <a:pt x="125" y="151"/>
                    <a:pt x="125" y="151"/>
                  </a:cubicBezTo>
                  <a:cubicBezTo>
                    <a:pt x="125" y="151"/>
                    <a:pt x="124" y="149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16" y="144"/>
                    <a:pt x="113" y="139"/>
                    <a:pt x="113" y="133"/>
                  </a:cubicBezTo>
                  <a:cubicBezTo>
                    <a:pt x="113" y="129"/>
                    <a:pt x="114" y="125"/>
                    <a:pt x="117" y="121"/>
                  </a:cubicBezTo>
                  <a:cubicBezTo>
                    <a:pt x="120" y="118"/>
                    <a:pt x="124" y="116"/>
                    <a:pt x="129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42" y="115"/>
                    <a:pt x="146" y="117"/>
                    <a:pt x="149" y="120"/>
                  </a:cubicBezTo>
                  <a:cubicBezTo>
                    <a:pt x="153" y="123"/>
                    <a:pt x="155" y="127"/>
                    <a:pt x="155" y="131"/>
                  </a:cubicBezTo>
                  <a:cubicBezTo>
                    <a:pt x="155" y="137"/>
                    <a:pt x="152" y="143"/>
                    <a:pt x="148" y="146"/>
                  </a:cubicBezTo>
                  <a:cubicBezTo>
                    <a:pt x="145" y="148"/>
                    <a:pt x="145" y="149"/>
                    <a:pt x="145" y="150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93" y="150"/>
                    <a:pt x="227" y="143"/>
                    <a:pt x="227" y="143"/>
                  </a:cubicBezTo>
                  <a:cubicBezTo>
                    <a:pt x="228" y="143"/>
                    <a:pt x="228" y="143"/>
                    <a:pt x="228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35" y="136"/>
                    <a:pt x="261" y="120"/>
                    <a:pt x="261" y="110"/>
                  </a:cubicBezTo>
                  <a:cubicBezTo>
                    <a:pt x="261" y="99"/>
                    <a:pt x="262" y="63"/>
                    <a:pt x="258" y="54"/>
                  </a:cubicBezTo>
                </a:path>
              </a:pathLst>
            </a:custGeom>
            <a:solidFill>
              <a:srgbClr val="ABCED9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2018" y="1814"/>
              <a:ext cx="676" cy="336"/>
            </a:xfrm>
            <a:custGeom>
              <a:avLst/>
              <a:gdLst/>
              <a:ahLst/>
              <a:cxnLst/>
              <a:rect l="l" t="t" r="r" b="b"/>
              <a:pathLst>
                <a:path w="285" h="142" extrusionOk="0">
                  <a:moveTo>
                    <a:pt x="285" y="76"/>
                  </a:moveTo>
                  <a:cubicBezTo>
                    <a:pt x="285" y="65"/>
                    <a:pt x="280" y="57"/>
                    <a:pt x="266" y="39"/>
                  </a:cubicBezTo>
                  <a:cubicBezTo>
                    <a:pt x="263" y="35"/>
                    <a:pt x="261" y="33"/>
                    <a:pt x="260" y="31"/>
                  </a:cubicBezTo>
                  <a:cubicBezTo>
                    <a:pt x="248" y="33"/>
                    <a:pt x="216" y="38"/>
                    <a:pt x="176" y="41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7"/>
                    <a:pt x="177" y="23"/>
                    <a:pt x="181" y="20"/>
                  </a:cubicBezTo>
                  <a:cubicBezTo>
                    <a:pt x="184" y="18"/>
                    <a:pt x="186" y="14"/>
                    <a:pt x="186" y="11"/>
                  </a:cubicBezTo>
                  <a:cubicBezTo>
                    <a:pt x="186" y="5"/>
                    <a:pt x="181" y="0"/>
                    <a:pt x="175" y="0"/>
                  </a:cubicBezTo>
                  <a:cubicBezTo>
                    <a:pt x="166" y="1"/>
                    <a:pt x="166" y="1"/>
                    <a:pt x="166" y="1"/>
                  </a:cubicBezTo>
                  <a:cubicBezTo>
                    <a:pt x="160" y="1"/>
                    <a:pt x="156" y="6"/>
                    <a:pt x="156" y="12"/>
                  </a:cubicBezTo>
                  <a:cubicBezTo>
                    <a:pt x="156" y="16"/>
                    <a:pt x="158" y="19"/>
                    <a:pt x="161" y="21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6" y="24"/>
                    <a:pt x="167" y="28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57" y="42"/>
                    <a:pt x="146" y="42"/>
                    <a:pt x="134" y="42"/>
                  </a:cubicBezTo>
                  <a:cubicBezTo>
                    <a:pt x="105" y="42"/>
                    <a:pt x="74" y="40"/>
                    <a:pt x="43" y="35"/>
                  </a:cubicBezTo>
                  <a:cubicBezTo>
                    <a:pt x="35" y="34"/>
                    <a:pt x="33" y="41"/>
                    <a:pt x="33" y="41"/>
                  </a:cubicBezTo>
                  <a:cubicBezTo>
                    <a:pt x="25" y="61"/>
                    <a:pt x="15" y="80"/>
                    <a:pt x="4" y="95"/>
                  </a:cubicBezTo>
                  <a:cubicBezTo>
                    <a:pt x="4" y="95"/>
                    <a:pt x="0" y="101"/>
                    <a:pt x="6" y="103"/>
                  </a:cubicBezTo>
                  <a:cubicBezTo>
                    <a:pt x="46" y="117"/>
                    <a:pt x="89" y="126"/>
                    <a:pt x="127" y="132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6"/>
                    <a:pt x="125" y="124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1" y="120"/>
                    <a:pt x="118" y="114"/>
                    <a:pt x="119" y="109"/>
                  </a:cubicBezTo>
                  <a:cubicBezTo>
                    <a:pt x="120" y="104"/>
                    <a:pt x="122" y="100"/>
                    <a:pt x="126" y="98"/>
                  </a:cubicBezTo>
                  <a:cubicBezTo>
                    <a:pt x="129" y="95"/>
                    <a:pt x="134" y="94"/>
                    <a:pt x="138" y="94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51" y="96"/>
                    <a:pt x="155" y="98"/>
                    <a:pt x="157" y="102"/>
                  </a:cubicBezTo>
                  <a:cubicBezTo>
                    <a:pt x="160" y="105"/>
                    <a:pt x="161" y="110"/>
                    <a:pt x="161" y="114"/>
                  </a:cubicBezTo>
                  <a:cubicBezTo>
                    <a:pt x="160" y="120"/>
                    <a:pt x="157" y="125"/>
                    <a:pt x="151" y="127"/>
                  </a:cubicBezTo>
                  <a:cubicBezTo>
                    <a:pt x="149" y="129"/>
                    <a:pt x="148" y="130"/>
                    <a:pt x="148" y="131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90" y="140"/>
                    <a:pt x="223" y="142"/>
                    <a:pt x="234" y="142"/>
                  </a:cubicBezTo>
                  <a:cubicBezTo>
                    <a:pt x="241" y="139"/>
                    <a:pt x="266" y="129"/>
                    <a:pt x="272" y="121"/>
                  </a:cubicBezTo>
                  <a:cubicBezTo>
                    <a:pt x="285" y="106"/>
                    <a:pt x="285" y="86"/>
                    <a:pt x="285" y="76"/>
                  </a:cubicBezTo>
                </a:path>
              </a:pathLst>
            </a:custGeom>
            <a:solidFill>
              <a:srgbClr val="83B8C5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1928" y="2048"/>
              <a:ext cx="635" cy="292"/>
            </a:xfrm>
            <a:custGeom>
              <a:avLst/>
              <a:gdLst/>
              <a:ahLst/>
              <a:cxnLst/>
              <a:rect l="l" t="t" r="r" b="b"/>
              <a:pathLst>
                <a:path w="268" h="123" extrusionOk="0">
                  <a:moveTo>
                    <a:pt x="267" y="51"/>
                  </a:moveTo>
                  <a:cubicBezTo>
                    <a:pt x="252" y="50"/>
                    <a:pt x="219" y="48"/>
                    <a:pt x="178" y="43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28"/>
                    <a:pt x="182" y="25"/>
                    <a:pt x="187" y="23"/>
                  </a:cubicBezTo>
                  <a:cubicBezTo>
                    <a:pt x="190" y="21"/>
                    <a:pt x="192" y="18"/>
                    <a:pt x="193" y="14"/>
                  </a:cubicBezTo>
                  <a:cubicBezTo>
                    <a:pt x="194" y="8"/>
                    <a:pt x="189" y="3"/>
                    <a:pt x="184" y="2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69" y="0"/>
                    <a:pt x="164" y="5"/>
                    <a:pt x="163" y="10"/>
                  </a:cubicBezTo>
                  <a:cubicBezTo>
                    <a:pt x="163" y="14"/>
                    <a:pt x="164" y="18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4"/>
                    <a:pt x="172" y="28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29" y="35"/>
                    <a:pt x="82" y="26"/>
                    <a:pt x="38" y="11"/>
                  </a:cubicBezTo>
                  <a:cubicBezTo>
                    <a:pt x="32" y="9"/>
                    <a:pt x="29" y="13"/>
                    <a:pt x="29" y="13"/>
                  </a:cubicBezTo>
                  <a:cubicBezTo>
                    <a:pt x="21" y="25"/>
                    <a:pt x="0" y="63"/>
                    <a:pt x="44" y="84"/>
                  </a:cubicBezTo>
                  <a:cubicBezTo>
                    <a:pt x="44" y="84"/>
                    <a:pt x="53" y="88"/>
                    <a:pt x="85" y="96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6" y="93"/>
                    <a:pt x="86" y="91"/>
                    <a:pt x="84" y="89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0" y="84"/>
                    <a:pt x="79" y="79"/>
                    <a:pt x="80" y="73"/>
                  </a:cubicBezTo>
                  <a:cubicBezTo>
                    <a:pt x="81" y="69"/>
                    <a:pt x="84" y="65"/>
                    <a:pt x="88" y="63"/>
                  </a:cubicBezTo>
                  <a:cubicBezTo>
                    <a:pt x="92" y="61"/>
                    <a:pt x="97" y="60"/>
                    <a:pt x="101" y="61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13" y="65"/>
                    <a:pt x="117" y="68"/>
                    <a:pt x="119" y="71"/>
                  </a:cubicBezTo>
                  <a:cubicBezTo>
                    <a:pt x="121" y="75"/>
                    <a:pt x="122" y="80"/>
                    <a:pt x="121" y="84"/>
                  </a:cubicBezTo>
                  <a:cubicBezTo>
                    <a:pt x="119" y="90"/>
                    <a:pt x="115" y="94"/>
                    <a:pt x="109" y="96"/>
                  </a:cubicBezTo>
                  <a:cubicBezTo>
                    <a:pt x="107" y="97"/>
                    <a:pt x="106" y="98"/>
                    <a:pt x="105" y="9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6" y="102"/>
                    <a:pt x="107" y="102"/>
                    <a:pt x="108" y="102"/>
                  </a:cubicBezTo>
                  <a:cubicBezTo>
                    <a:pt x="162" y="115"/>
                    <a:pt x="181" y="118"/>
                    <a:pt x="181" y="118"/>
                  </a:cubicBezTo>
                  <a:cubicBezTo>
                    <a:pt x="192" y="118"/>
                    <a:pt x="233" y="123"/>
                    <a:pt x="250" y="113"/>
                  </a:cubicBezTo>
                  <a:cubicBezTo>
                    <a:pt x="267" y="102"/>
                    <a:pt x="268" y="78"/>
                    <a:pt x="265" y="67"/>
                  </a:cubicBezTo>
                  <a:cubicBezTo>
                    <a:pt x="264" y="62"/>
                    <a:pt x="266" y="56"/>
                    <a:pt x="267" y="51"/>
                  </a:cubicBezTo>
                </a:path>
              </a:pathLst>
            </a:custGeom>
            <a:solidFill>
              <a:srgbClr val="325F6B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1610" y="2143"/>
              <a:ext cx="723" cy="289"/>
            </a:xfrm>
            <a:custGeom>
              <a:avLst/>
              <a:gdLst/>
              <a:ahLst/>
              <a:cxnLst/>
              <a:rect l="l" t="t" r="r" b="b"/>
              <a:pathLst>
                <a:path w="305" h="122" extrusionOk="0">
                  <a:moveTo>
                    <a:pt x="230" y="68"/>
                  </a:moveTo>
                  <a:cubicBezTo>
                    <a:pt x="234" y="57"/>
                    <a:pt x="234" y="57"/>
                    <a:pt x="234" y="57"/>
                  </a:cubicBezTo>
                  <a:cubicBezTo>
                    <a:pt x="235" y="55"/>
                    <a:pt x="237" y="52"/>
                    <a:pt x="242" y="50"/>
                  </a:cubicBezTo>
                  <a:cubicBezTo>
                    <a:pt x="245" y="49"/>
                    <a:pt x="248" y="46"/>
                    <a:pt x="249" y="43"/>
                  </a:cubicBezTo>
                  <a:cubicBezTo>
                    <a:pt x="251" y="37"/>
                    <a:pt x="247" y="31"/>
                    <a:pt x="241" y="29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27" y="26"/>
                    <a:pt x="222" y="29"/>
                    <a:pt x="220" y="35"/>
                  </a:cubicBezTo>
                  <a:cubicBezTo>
                    <a:pt x="219" y="38"/>
                    <a:pt x="220" y="42"/>
                    <a:pt x="222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6" y="49"/>
                    <a:pt x="226" y="53"/>
                    <a:pt x="226" y="55"/>
                  </a:cubicBezTo>
                  <a:cubicBezTo>
                    <a:pt x="226" y="55"/>
                    <a:pt x="226" y="55"/>
                    <a:pt x="226" y="55"/>
                  </a:cubicBezTo>
                  <a:cubicBezTo>
                    <a:pt x="223" y="66"/>
                    <a:pt x="223" y="66"/>
                    <a:pt x="223" y="66"/>
                  </a:cubicBezTo>
                  <a:cubicBezTo>
                    <a:pt x="200" y="60"/>
                    <a:pt x="178" y="53"/>
                    <a:pt x="164" y="46"/>
                  </a:cubicBezTo>
                  <a:cubicBezTo>
                    <a:pt x="141" y="33"/>
                    <a:pt x="138" y="15"/>
                    <a:pt x="141" y="0"/>
                  </a:cubicBezTo>
                  <a:cubicBezTo>
                    <a:pt x="131" y="11"/>
                    <a:pt x="116" y="26"/>
                    <a:pt x="98" y="42"/>
                  </a:cubicBezTo>
                  <a:cubicBezTo>
                    <a:pt x="93" y="46"/>
                    <a:pt x="88" y="50"/>
                    <a:pt x="84" y="54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56"/>
                    <a:pt x="87" y="57"/>
                    <a:pt x="90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6" y="57"/>
                    <a:pt x="101" y="59"/>
                    <a:pt x="105" y="63"/>
                  </a:cubicBezTo>
                  <a:cubicBezTo>
                    <a:pt x="108" y="67"/>
                    <a:pt x="109" y="71"/>
                    <a:pt x="109" y="76"/>
                  </a:cubicBezTo>
                  <a:cubicBezTo>
                    <a:pt x="108" y="80"/>
                    <a:pt x="106" y="84"/>
                    <a:pt x="102" y="87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2" y="95"/>
                    <a:pt x="88" y="96"/>
                    <a:pt x="83" y="96"/>
                  </a:cubicBezTo>
                  <a:cubicBezTo>
                    <a:pt x="79" y="95"/>
                    <a:pt x="75" y="93"/>
                    <a:pt x="72" y="90"/>
                  </a:cubicBezTo>
                  <a:cubicBezTo>
                    <a:pt x="68" y="85"/>
                    <a:pt x="67" y="79"/>
                    <a:pt x="69" y="74"/>
                  </a:cubicBezTo>
                  <a:cubicBezTo>
                    <a:pt x="70" y="71"/>
                    <a:pt x="70" y="69"/>
                    <a:pt x="69" y="69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44" y="85"/>
                    <a:pt x="21" y="99"/>
                    <a:pt x="0" y="109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55" y="106"/>
                    <a:pt x="255" y="106"/>
                    <a:pt x="255" y="106"/>
                  </a:cubicBezTo>
                  <a:cubicBezTo>
                    <a:pt x="265" y="102"/>
                    <a:pt x="298" y="87"/>
                    <a:pt x="305" y="84"/>
                  </a:cubicBezTo>
                  <a:cubicBezTo>
                    <a:pt x="290" y="81"/>
                    <a:pt x="260" y="76"/>
                    <a:pt x="230" y="6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9" name="Google Shape;229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6" y="1574"/>
              <a:ext cx="270" cy="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11"/>
            <p:cNvSpPr/>
            <p:nvPr/>
          </p:nvSpPr>
          <p:spPr>
            <a:xfrm>
              <a:off x="2170" y="1302"/>
              <a:ext cx="286" cy="327"/>
            </a:xfrm>
            <a:custGeom>
              <a:avLst/>
              <a:gdLst/>
              <a:ahLst/>
              <a:cxnLst/>
              <a:rect l="l" t="t" r="r" b="b"/>
              <a:pathLst>
                <a:path w="121" h="138" extrusionOk="0">
                  <a:moveTo>
                    <a:pt x="4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5"/>
                    <a:pt x="3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3" y="13"/>
                    <a:pt x="3" y="14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3" y="19"/>
                    <a:pt x="3" y="22"/>
                    <a:pt x="3" y="25"/>
                  </a:cubicBezTo>
                  <a:cubicBezTo>
                    <a:pt x="3" y="34"/>
                    <a:pt x="3" y="43"/>
                    <a:pt x="5" y="51"/>
                  </a:cubicBezTo>
                  <a:cubicBezTo>
                    <a:pt x="5" y="53"/>
                    <a:pt x="5" y="56"/>
                    <a:pt x="5" y="61"/>
                  </a:cubicBezTo>
                  <a:cubicBezTo>
                    <a:pt x="5" y="74"/>
                    <a:pt x="4" y="98"/>
                    <a:pt x="0" y="126"/>
                  </a:cubicBezTo>
                  <a:cubicBezTo>
                    <a:pt x="0" y="126"/>
                    <a:pt x="0" y="126"/>
                    <a:pt x="0" y="127"/>
                  </a:cubicBezTo>
                  <a:cubicBezTo>
                    <a:pt x="0" y="129"/>
                    <a:pt x="1" y="138"/>
                    <a:pt x="12" y="138"/>
                  </a:cubicBezTo>
                  <a:cubicBezTo>
                    <a:pt x="12" y="138"/>
                    <a:pt x="13" y="138"/>
                    <a:pt x="13" y="138"/>
                  </a:cubicBezTo>
                  <a:cubicBezTo>
                    <a:pt x="25" y="137"/>
                    <a:pt x="39" y="136"/>
                    <a:pt x="54" y="135"/>
                  </a:cubicBezTo>
                  <a:cubicBezTo>
                    <a:pt x="29" y="132"/>
                    <a:pt x="29" y="117"/>
                    <a:pt x="29" y="11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57" y="44"/>
                    <a:pt x="89" y="39"/>
                    <a:pt x="101" y="35"/>
                  </a:cubicBezTo>
                  <a:cubicBezTo>
                    <a:pt x="121" y="28"/>
                    <a:pt x="121" y="28"/>
                    <a:pt x="111" y="17"/>
                  </a:cubicBezTo>
                  <a:cubicBezTo>
                    <a:pt x="102" y="8"/>
                    <a:pt x="21" y="2"/>
                    <a:pt x="4" y="0"/>
                  </a:cubicBezTo>
                </a:path>
              </a:pathLst>
            </a:custGeom>
            <a:solidFill>
              <a:srgbClr val="ABCED9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148" y="1645"/>
              <a:ext cx="74" cy="240"/>
            </a:xfrm>
            <a:custGeom>
              <a:avLst/>
              <a:gdLst/>
              <a:ahLst/>
              <a:cxnLst/>
              <a:rect l="l" t="t" r="r" b="b"/>
              <a:pathLst>
                <a:path w="31" h="101" extrusionOk="0">
                  <a:moveTo>
                    <a:pt x="0" y="100"/>
                  </a:moveTo>
                  <a:cubicBezTo>
                    <a:pt x="3" y="101"/>
                    <a:pt x="6" y="101"/>
                    <a:pt x="9" y="101"/>
                  </a:cubicBezTo>
                  <a:cubicBezTo>
                    <a:pt x="6" y="101"/>
                    <a:pt x="3" y="101"/>
                    <a:pt x="0" y="100"/>
                  </a:cubicBezTo>
                  <a:moveTo>
                    <a:pt x="31" y="0"/>
                  </a:moveTo>
                  <a:cubicBezTo>
                    <a:pt x="27" y="1"/>
                    <a:pt x="23" y="1"/>
                    <a:pt x="20" y="1"/>
                  </a:cubicBezTo>
                  <a:cubicBezTo>
                    <a:pt x="23" y="1"/>
                    <a:pt x="27" y="1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FFCE67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2115" y="1645"/>
              <a:ext cx="128" cy="247"/>
            </a:xfrm>
            <a:custGeom>
              <a:avLst/>
              <a:gdLst/>
              <a:ahLst/>
              <a:cxnLst/>
              <a:rect l="l" t="t" r="r" b="b"/>
              <a:pathLst>
                <a:path w="54" h="104" extrusionOk="0">
                  <a:moveTo>
                    <a:pt x="45" y="0"/>
                  </a:moveTo>
                  <a:cubicBezTo>
                    <a:pt x="41" y="1"/>
                    <a:pt x="37" y="1"/>
                    <a:pt x="34" y="1"/>
                  </a:cubicBezTo>
                  <a:cubicBezTo>
                    <a:pt x="33" y="1"/>
                    <a:pt x="31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0" y="1"/>
                    <a:pt x="18" y="11"/>
                  </a:cubicBezTo>
                  <a:cubicBezTo>
                    <a:pt x="14" y="35"/>
                    <a:pt x="8" y="60"/>
                    <a:pt x="1" y="84"/>
                  </a:cubicBezTo>
                  <a:cubicBezTo>
                    <a:pt x="1" y="84"/>
                    <a:pt x="0" y="86"/>
                    <a:pt x="0" y="88"/>
                  </a:cubicBezTo>
                  <a:cubicBezTo>
                    <a:pt x="0" y="92"/>
                    <a:pt x="3" y="99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7" y="101"/>
                    <a:pt x="20" y="101"/>
                    <a:pt x="23" y="101"/>
                  </a:cubicBezTo>
                  <a:cubicBezTo>
                    <a:pt x="33" y="103"/>
                    <a:pt x="44" y="103"/>
                    <a:pt x="54" y="104"/>
                  </a:cubicBezTo>
                  <a:cubicBezTo>
                    <a:pt x="29" y="99"/>
                    <a:pt x="28" y="78"/>
                    <a:pt x="28" y="78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83B8C5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2032" y="1899"/>
              <a:ext cx="126" cy="192"/>
            </a:xfrm>
            <a:custGeom>
              <a:avLst/>
              <a:gdLst/>
              <a:ahLst/>
              <a:cxnLst/>
              <a:rect l="l" t="t" r="r" b="b"/>
              <a:pathLst>
                <a:path w="53" h="81" extrusionOk="0">
                  <a:moveTo>
                    <a:pt x="30" y="77"/>
                  </a:moveTo>
                  <a:cubicBezTo>
                    <a:pt x="35" y="78"/>
                    <a:pt x="40" y="79"/>
                    <a:pt x="45" y="81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0" y="79"/>
                    <a:pt x="35" y="78"/>
                    <a:pt x="30" y="77"/>
                  </a:cubicBezTo>
                  <a:moveTo>
                    <a:pt x="29" y="76"/>
                  </a:moveTo>
                  <a:cubicBezTo>
                    <a:pt x="29" y="76"/>
                    <a:pt x="29" y="76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moveTo>
                    <a:pt x="5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moveTo>
                    <a:pt x="4" y="69"/>
                  </a:moveTo>
                  <a:cubicBezTo>
                    <a:pt x="4" y="69"/>
                    <a:pt x="4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moveTo>
                    <a:pt x="3" y="68"/>
                  </a:moveTo>
                  <a:cubicBezTo>
                    <a:pt x="3" y="68"/>
                    <a:pt x="3" y="68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moveTo>
                    <a:pt x="3" y="68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moveTo>
                    <a:pt x="2" y="68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moveTo>
                    <a:pt x="2" y="68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moveTo>
                    <a:pt x="1" y="68"/>
                  </a:moveTo>
                  <a:cubicBezTo>
                    <a:pt x="1" y="68"/>
                    <a:pt x="1" y="68"/>
                    <a:pt x="2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0" y="67"/>
                  </a:moveTo>
                  <a:cubicBezTo>
                    <a:pt x="0" y="67"/>
                    <a:pt x="0" y="68"/>
                    <a:pt x="1" y="68"/>
                  </a:cubicBezTo>
                  <a:cubicBezTo>
                    <a:pt x="0" y="68"/>
                    <a:pt x="0" y="67"/>
                    <a:pt x="0" y="67"/>
                  </a:cubicBezTo>
                  <a:moveTo>
                    <a:pt x="38" y="0"/>
                  </a:moveTo>
                  <a:cubicBezTo>
                    <a:pt x="43" y="0"/>
                    <a:pt x="48" y="1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8" y="1"/>
                    <a:pt x="43" y="0"/>
                    <a:pt x="38" y="0"/>
                  </a:cubicBezTo>
                </a:path>
              </a:pathLst>
            </a:custGeom>
            <a:solidFill>
              <a:srgbClr val="EEB2A5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2025" y="1897"/>
              <a:ext cx="133" cy="194"/>
            </a:xfrm>
            <a:custGeom>
              <a:avLst/>
              <a:gdLst/>
              <a:ahLst/>
              <a:cxnLst/>
              <a:rect l="l" t="t" r="r" b="b"/>
              <a:pathLst>
                <a:path w="56" h="82" extrusionOk="0">
                  <a:moveTo>
                    <a:pt x="38" y="0"/>
                  </a:moveTo>
                  <a:cubicBezTo>
                    <a:pt x="32" y="0"/>
                    <a:pt x="30" y="6"/>
                    <a:pt x="30" y="6"/>
                  </a:cubicBezTo>
                  <a:cubicBezTo>
                    <a:pt x="22" y="26"/>
                    <a:pt x="12" y="45"/>
                    <a:pt x="1" y="60"/>
                  </a:cubicBezTo>
                  <a:cubicBezTo>
                    <a:pt x="1" y="60"/>
                    <a:pt x="0" y="62"/>
                    <a:pt x="0" y="64"/>
                  </a:cubicBezTo>
                  <a:cubicBezTo>
                    <a:pt x="0" y="66"/>
                    <a:pt x="1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9"/>
                    <a:pt x="4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70"/>
                  </a:cubicBezTo>
                  <a:cubicBezTo>
                    <a:pt x="6" y="70"/>
                    <a:pt x="6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16" y="73"/>
                    <a:pt x="24" y="75"/>
                    <a:pt x="32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8" y="79"/>
                    <a:pt x="43" y="80"/>
                    <a:pt x="48" y="82"/>
                  </a:cubicBezTo>
                  <a:cubicBezTo>
                    <a:pt x="31" y="74"/>
                    <a:pt x="32" y="60"/>
                    <a:pt x="32" y="60"/>
                  </a:cubicBezTo>
                  <a:cubicBezTo>
                    <a:pt x="37" y="53"/>
                    <a:pt x="52" y="14"/>
                    <a:pt x="56" y="3"/>
                  </a:cubicBezTo>
                  <a:cubicBezTo>
                    <a:pt x="51" y="2"/>
                    <a:pt x="46" y="1"/>
                    <a:pt x="41" y="1"/>
                  </a:cubicBezTo>
                  <a:cubicBezTo>
                    <a:pt x="41" y="1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325F6B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2018" y="2074"/>
              <a:ext cx="28" cy="173"/>
            </a:xfrm>
            <a:custGeom>
              <a:avLst/>
              <a:gdLst/>
              <a:ahLst/>
              <a:cxnLst/>
              <a:rect l="l" t="t" r="r" b="b"/>
              <a:pathLst>
                <a:path w="12" h="73" extrusionOk="0">
                  <a:moveTo>
                    <a:pt x="6" y="73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moveTo>
                    <a:pt x="0" y="0"/>
                  </a:moveTo>
                  <a:cubicBezTo>
                    <a:pt x="4" y="1"/>
                    <a:pt x="8" y="3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3"/>
                    <a:pt x="4" y="1"/>
                    <a:pt x="0" y="0"/>
                  </a:cubicBezTo>
                </a:path>
              </a:pathLst>
            </a:custGeom>
            <a:solidFill>
              <a:srgbClr val="EEB2A5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1968" y="2072"/>
              <a:ext cx="107" cy="190"/>
            </a:xfrm>
            <a:custGeom>
              <a:avLst/>
              <a:gdLst/>
              <a:ahLst/>
              <a:cxnLst/>
              <a:rect l="l" t="t" r="r" b="b"/>
              <a:pathLst>
                <a:path w="45" h="80" extrusionOk="0">
                  <a:moveTo>
                    <a:pt x="18" y="0"/>
                  </a:moveTo>
                  <a:cubicBezTo>
                    <a:pt x="14" y="0"/>
                    <a:pt x="12" y="3"/>
                    <a:pt x="12" y="3"/>
                  </a:cubicBezTo>
                  <a:cubicBezTo>
                    <a:pt x="8" y="9"/>
                    <a:pt x="0" y="22"/>
                    <a:pt x="0" y="37"/>
                  </a:cubicBezTo>
                  <a:cubicBezTo>
                    <a:pt x="0" y="50"/>
                    <a:pt x="6" y="6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7" y="74"/>
                    <a:pt x="31" y="76"/>
                    <a:pt x="45" y="80"/>
                  </a:cubicBezTo>
                  <a:cubicBezTo>
                    <a:pt x="45" y="78"/>
                    <a:pt x="43" y="75"/>
                    <a:pt x="37" y="72"/>
                  </a:cubicBezTo>
                  <a:cubicBezTo>
                    <a:pt x="24" y="65"/>
                    <a:pt x="24" y="58"/>
                    <a:pt x="22" y="44"/>
                  </a:cubicBezTo>
                  <a:cubicBezTo>
                    <a:pt x="19" y="31"/>
                    <a:pt x="31" y="9"/>
                    <a:pt x="33" y="5"/>
                  </a:cubicBezTo>
                  <a:cubicBezTo>
                    <a:pt x="29" y="4"/>
                    <a:pt x="25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solidFill>
              <a:srgbClr val="213F47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" name="Google Shape;237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6" y="2271"/>
              <a:ext cx="256" cy="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11"/>
            <p:cNvSpPr/>
            <p:nvPr/>
          </p:nvSpPr>
          <p:spPr>
            <a:xfrm>
              <a:off x="999" y="2321"/>
              <a:ext cx="87" cy="168"/>
            </a:xfrm>
            <a:custGeom>
              <a:avLst/>
              <a:gdLst/>
              <a:ahLst/>
              <a:cxnLst/>
              <a:rect l="l" t="t" r="r" b="b"/>
              <a:pathLst>
                <a:path w="87" h="168" extrusionOk="0">
                  <a:moveTo>
                    <a:pt x="87" y="0"/>
                  </a:moveTo>
                  <a:lnTo>
                    <a:pt x="0" y="16"/>
                  </a:lnTo>
                  <a:lnTo>
                    <a:pt x="0" y="40"/>
                  </a:lnTo>
                  <a:lnTo>
                    <a:pt x="66" y="24"/>
                  </a:lnTo>
                  <a:lnTo>
                    <a:pt x="66" y="168"/>
                  </a:lnTo>
                  <a:lnTo>
                    <a:pt x="87" y="16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3C2916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999" y="2321"/>
              <a:ext cx="87" cy="168"/>
            </a:xfrm>
            <a:custGeom>
              <a:avLst/>
              <a:gdLst/>
              <a:ahLst/>
              <a:cxnLst/>
              <a:rect l="l" t="t" r="r" b="b"/>
              <a:pathLst>
                <a:path w="87" h="168" extrusionOk="0">
                  <a:moveTo>
                    <a:pt x="87" y="0"/>
                  </a:moveTo>
                  <a:lnTo>
                    <a:pt x="0" y="16"/>
                  </a:lnTo>
                  <a:lnTo>
                    <a:pt x="0" y="40"/>
                  </a:lnTo>
                  <a:lnTo>
                    <a:pt x="66" y="24"/>
                  </a:lnTo>
                  <a:lnTo>
                    <a:pt x="66" y="168"/>
                  </a:lnTo>
                  <a:lnTo>
                    <a:pt x="87" y="168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664" y="2361"/>
              <a:ext cx="441" cy="249"/>
            </a:xfrm>
            <a:custGeom>
              <a:avLst/>
              <a:gdLst/>
              <a:ahLst/>
              <a:cxnLst/>
              <a:rect l="l" t="t" r="r" b="b"/>
              <a:pathLst>
                <a:path w="441" h="249" extrusionOk="0">
                  <a:moveTo>
                    <a:pt x="375" y="0"/>
                  </a:moveTo>
                  <a:lnTo>
                    <a:pt x="0" y="81"/>
                  </a:lnTo>
                  <a:lnTo>
                    <a:pt x="0" y="249"/>
                  </a:lnTo>
                  <a:lnTo>
                    <a:pt x="441" y="249"/>
                  </a:lnTo>
                  <a:lnTo>
                    <a:pt x="441" y="128"/>
                  </a:lnTo>
                  <a:lnTo>
                    <a:pt x="375" y="128"/>
                  </a:lnTo>
                  <a:lnTo>
                    <a:pt x="3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999" y="2345"/>
              <a:ext cx="66" cy="144"/>
            </a:xfrm>
            <a:custGeom>
              <a:avLst/>
              <a:gdLst/>
              <a:ahLst/>
              <a:cxnLst/>
              <a:rect l="l" t="t" r="r" b="b"/>
              <a:pathLst>
                <a:path w="66" h="144" extrusionOk="0">
                  <a:moveTo>
                    <a:pt x="66" y="0"/>
                  </a:moveTo>
                  <a:lnTo>
                    <a:pt x="0" y="16"/>
                  </a:lnTo>
                  <a:lnTo>
                    <a:pt x="0" y="144"/>
                  </a:lnTo>
                  <a:lnTo>
                    <a:pt x="66" y="14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A05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999" y="2345"/>
              <a:ext cx="66" cy="144"/>
            </a:xfrm>
            <a:custGeom>
              <a:avLst/>
              <a:gdLst/>
              <a:ahLst/>
              <a:cxnLst/>
              <a:rect l="l" t="t" r="r" b="b"/>
              <a:pathLst>
                <a:path w="66" h="144" extrusionOk="0">
                  <a:moveTo>
                    <a:pt x="66" y="0"/>
                  </a:moveTo>
                  <a:lnTo>
                    <a:pt x="0" y="16"/>
                  </a:lnTo>
                  <a:lnTo>
                    <a:pt x="0" y="144"/>
                  </a:lnTo>
                  <a:lnTo>
                    <a:pt x="66" y="144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1771" y="918"/>
              <a:ext cx="541" cy="732"/>
            </a:xfrm>
            <a:custGeom>
              <a:avLst/>
              <a:gdLst/>
              <a:ahLst/>
              <a:cxnLst/>
              <a:rect l="l" t="t" r="r" b="b"/>
              <a:pathLst>
                <a:path w="228" h="309" extrusionOk="0">
                  <a:moveTo>
                    <a:pt x="228" y="0"/>
                  </a:moveTo>
                  <a:cubicBezTo>
                    <a:pt x="110" y="114"/>
                    <a:pt x="110" y="114"/>
                    <a:pt x="110" y="114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157" y="300"/>
                    <a:pt x="157" y="300"/>
                    <a:pt x="157" y="300"/>
                  </a:cubicBezTo>
                  <a:cubicBezTo>
                    <a:pt x="162" y="266"/>
                    <a:pt x="164" y="238"/>
                    <a:pt x="164" y="223"/>
                  </a:cubicBezTo>
                  <a:cubicBezTo>
                    <a:pt x="164" y="218"/>
                    <a:pt x="164" y="215"/>
                    <a:pt x="163" y="213"/>
                  </a:cubicBezTo>
                  <a:cubicBezTo>
                    <a:pt x="162" y="205"/>
                    <a:pt x="162" y="196"/>
                    <a:pt x="162" y="187"/>
                  </a:cubicBezTo>
                  <a:cubicBezTo>
                    <a:pt x="162" y="170"/>
                    <a:pt x="163" y="155"/>
                    <a:pt x="163" y="155"/>
                  </a:cubicBezTo>
                  <a:cubicBezTo>
                    <a:pt x="163" y="155"/>
                    <a:pt x="168" y="126"/>
                    <a:pt x="170" y="117"/>
                  </a:cubicBezTo>
                  <a:cubicBezTo>
                    <a:pt x="172" y="109"/>
                    <a:pt x="185" y="84"/>
                    <a:pt x="191" y="69"/>
                  </a:cubicBezTo>
                  <a:cubicBezTo>
                    <a:pt x="198" y="55"/>
                    <a:pt x="224" y="29"/>
                    <a:pt x="228" y="0"/>
                  </a:cubicBezTo>
                </a:path>
              </a:pathLst>
            </a:custGeom>
            <a:solidFill>
              <a:srgbClr val="D5E7EB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643" y="1567"/>
              <a:ext cx="600" cy="9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11"/>
          <p:cNvGrpSpPr/>
          <p:nvPr/>
        </p:nvGrpSpPr>
        <p:grpSpPr>
          <a:xfrm>
            <a:off x="0" y="149449"/>
            <a:ext cx="6147122" cy="1264800"/>
            <a:chOff x="0" y="149449"/>
            <a:chExt cx="6147122" cy="1264800"/>
          </a:xfrm>
        </p:grpSpPr>
        <p:sp>
          <p:nvSpPr>
            <p:cNvPr id="246" name="Google Shape;246;p11"/>
            <p:cNvSpPr/>
            <p:nvPr/>
          </p:nvSpPr>
          <p:spPr>
            <a:xfrm>
              <a:off x="430530" y="385669"/>
              <a:ext cx="5139600" cy="792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47" name="Google Shape;247;p11"/>
            <p:cNvGrpSpPr/>
            <p:nvPr/>
          </p:nvGrpSpPr>
          <p:grpSpPr>
            <a:xfrm>
              <a:off x="614222" y="467400"/>
              <a:ext cx="5532900" cy="686083"/>
              <a:chOff x="781862" y="518611"/>
              <a:chExt cx="5532900" cy="686083"/>
            </a:xfrm>
          </p:grpSpPr>
          <p:sp>
            <p:nvSpPr>
              <p:cNvPr id="248" name="Google Shape;248;p11"/>
              <p:cNvSpPr txBox="1"/>
              <p:nvPr/>
            </p:nvSpPr>
            <p:spPr>
              <a:xfrm>
                <a:off x="985063" y="518611"/>
                <a:ext cx="4198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lt1"/>
                    </a:solidFill>
                  </a:rPr>
                  <a:t>6. </a:t>
                </a:r>
                <a:r>
                  <a:rPr lang="en-US" sz="3200" b="1" dirty="0" err="1">
                    <a:solidFill>
                      <a:schemeClr val="lt1"/>
                    </a:solidFill>
                  </a:rPr>
                  <a:t>Hạn</a:t>
                </a:r>
                <a:r>
                  <a:rPr lang="en-US" sz="3200" b="1" dirty="0">
                    <a:solidFill>
                      <a:schemeClr val="lt1"/>
                    </a:solidFill>
                  </a:rPr>
                  <a:t> </a:t>
                </a:r>
                <a:r>
                  <a:rPr lang="en-US" sz="3200" b="1" dirty="0" err="1">
                    <a:solidFill>
                      <a:schemeClr val="lt1"/>
                    </a:solidFill>
                  </a:rPr>
                  <a:t>chế</a:t>
                </a:r>
                <a:r>
                  <a:rPr lang="en-US" sz="3200" b="1" dirty="0">
                    <a:solidFill>
                      <a:schemeClr val="lt1"/>
                    </a:solidFill>
                  </a:rPr>
                  <a:t> </a:t>
                </a:r>
                <a:r>
                  <a:rPr lang="en-US" sz="3200" b="1" dirty="0" err="1">
                    <a:solidFill>
                      <a:schemeClr val="lt1"/>
                    </a:solidFill>
                  </a:rPr>
                  <a:t>hiện</a:t>
                </a:r>
                <a:r>
                  <a:rPr lang="en-US" sz="3200" b="1" dirty="0">
                    <a:solidFill>
                      <a:schemeClr val="lt1"/>
                    </a:solidFill>
                  </a:rPr>
                  <a:t> </a:t>
                </a:r>
                <a:r>
                  <a:rPr lang="en-US" sz="3200" b="1" dirty="0" err="1">
                    <a:solidFill>
                      <a:schemeClr val="lt1"/>
                    </a:solidFill>
                  </a:rPr>
                  <a:t>tại</a:t>
                </a:r>
                <a:endParaRPr sz="3200" b="1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49" name="Google Shape;249;p11"/>
              <p:cNvSpPr txBox="1"/>
              <p:nvPr/>
            </p:nvSpPr>
            <p:spPr>
              <a:xfrm>
                <a:off x="781862" y="958394"/>
                <a:ext cx="55329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50" name="Google Shape;250;p11"/>
            <p:cNvSpPr/>
            <p:nvPr/>
          </p:nvSpPr>
          <p:spPr>
            <a:xfrm rot="5400000">
              <a:off x="-416400" y="565849"/>
              <a:ext cx="1264800" cy="432000"/>
            </a:xfrm>
            <a:prstGeom prst="trapezoid">
              <a:avLst>
                <a:gd name="adj" fmla="val 54986"/>
              </a:avLst>
            </a:prstGeom>
            <a:solidFill>
              <a:srgbClr val="325F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51" name="Google Shape;251;p11"/>
          <p:cNvSpPr/>
          <p:nvPr/>
        </p:nvSpPr>
        <p:spPr>
          <a:xfrm>
            <a:off x="3874756" y="2403136"/>
            <a:ext cx="4544733" cy="4543273"/>
          </a:xfrm>
          <a:custGeom>
            <a:avLst/>
            <a:gdLst/>
            <a:ahLst/>
            <a:cxnLst/>
            <a:rect l="l" t="t" r="r" b="b"/>
            <a:pathLst>
              <a:path w="2629" h="2628" extrusionOk="0">
                <a:moveTo>
                  <a:pt x="2613" y="1311"/>
                </a:moveTo>
                <a:cubicBezTo>
                  <a:pt x="2613" y="1312"/>
                  <a:pt x="2613" y="1313"/>
                  <a:pt x="2613" y="1314"/>
                </a:cubicBezTo>
                <a:cubicBezTo>
                  <a:pt x="2613" y="1322"/>
                  <a:pt x="2613" y="1330"/>
                  <a:pt x="2613" y="1338"/>
                </a:cubicBezTo>
                <a:cubicBezTo>
                  <a:pt x="2613" y="1342"/>
                  <a:pt x="2616" y="1346"/>
                  <a:pt x="2621" y="1346"/>
                </a:cubicBezTo>
                <a:cubicBezTo>
                  <a:pt x="2625" y="1346"/>
                  <a:pt x="2629" y="1343"/>
                  <a:pt x="2629" y="1338"/>
                </a:cubicBezTo>
                <a:cubicBezTo>
                  <a:pt x="2629" y="1330"/>
                  <a:pt x="2629" y="1322"/>
                  <a:pt x="2629" y="1314"/>
                </a:cubicBezTo>
                <a:cubicBezTo>
                  <a:pt x="2629" y="1313"/>
                  <a:pt x="2629" y="1312"/>
                  <a:pt x="2629" y="1311"/>
                </a:cubicBezTo>
                <a:cubicBezTo>
                  <a:pt x="2629" y="1307"/>
                  <a:pt x="2625" y="1303"/>
                  <a:pt x="2621" y="1303"/>
                </a:cubicBezTo>
                <a:cubicBezTo>
                  <a:pt x="2617" y="1303"/>
                  <a:pt x="2613" y="1307"/>
                  <a:pt x="2613" y="1311"/>
                </a:cubicBezTo>
                <a:close/>
                <a:moveTo>
                  <a:pt x="2607" y="1188"/>
                </a:moveTo>
                <a:cubicBezTo>
                  <a:pt x="2608" y="1196"/>
                  <a:pt x="2608" y="1204"/>
                  <a:pt x="2609" y="1212"/>
                </a:cubicBezTo>
                <a:cubicBezTo>
                  <a:pt x="2609" y="1216"/>
                  <a:pt x="2613" y="1219"/>
                  <a:pt x="2618" y="1219"/>
                </a:cubicBezTo>
                <a:cubicBezTo>
                  <a:pt x="2622" y="1219"/>
                  <a:pt x="2625" y="1215"/>
                  <a:pt x="2625" y="1210"/>
                </a:cubicBezTo>
                <a:cubicBezTo>
                  <a:pt x="2624" y="1202"/>
                  <a:pt x="2624" y="1194"/>
                  <a:pt x="2623" y="1186"/>
                </a:cubicBezTo>
                <a:cubicBezTo>
                  <a:pt x="2622" y="1182"/>
                  <a:pt x="2619" y="1179"/>
                  <a:pt x="2614" y="1179"/>
                </a:cubicBezTo>
                <a:cubicBezTo>
                  <a:pt x="2610" y="1179"/>
                  <a:pt x="2607" y="1183"/>
                  <a:pt x="2607" y="1188"/>
                </a:cubicBezTo>
                <a:close/>
                <a:moveTo>
                  <a:pt x="2589" y="1066"/>
                </a:moveTo>
                <a:cubicBezTo>
                  <a:pt x="2591" y="1073"/>
                  <a:pt x="2592" y="1081"/>
                  <a:pt x="2594" y="1089"/>
                </a:cubicBezTo>
                <a:cubicBezTo>
                  <a:pt x="2594" y="1093"/>
                  <a:pt x="2598" y="1096"/>
                  <a:pt x="2603" y="1096"/>
                </a:cubicBezTo>
                <a:cubicBezTo>
                  <a:pt x="2607" y="1095"/>
                  <a:pt x="2610" y="1091"/>
                  <a:pt x="2609" y="1086"/>
                </a:cubicBezTo>
                <a:cubicBezTo>
                  <a:pt x="2608" y="1078"/>
                  <a:pt x="2606" y="1070"/>
                  <a:pt x="2605" y="1062"/>
                </a:cubicBezTo>
                <a:cubicBezTo>
                  <a:pt x="2604" y="1058"/>
                  <a:pt x="2600" y="1055"/>
                  <a:pt x="2596" y="1056"/>
                </a:cubicBezTo>
                <a:cubicBezTo>
                  <a:pt x="2591" y="1057"/>
                  <a:pt x="2588" y="1061"/>
                  <a:pt x="2589" y="1066"/>
                </a:cubicBezTo>
                <a:close/>
                <a:moveTo>
                  <a:pt x="2560" y="946"/>
                </a:moveTo>
                <a:cubicBezTo>
                  <a:pt x="2562" y="953"/>
                  <a:pt x="2564" y="961"/>
                  <a:pt x="2567" y="969"/>
                </a:cubicBezTo>
                <a:cubicBezTo>
                  <a:pt x="2568" y="973"/>
                  <a:pt x="2572" y="975"/>
                  <a:pt x="2576" y="974"/>
                </a:cubicBezTo>
                <a:cubicBezTo>
                  <a:pt x="2581" y="973"/>
                  <a:pt x="2583" y="969"/>
                  <a:pt x="2582" y="964"/>
                </a:cubicBezTo>
                <a:cubicBezTo>
                  <a:pt x="2580" y="956"/>
                  <a:pt x="2578" y="949"/>
                  <a:pt x="2575" y="941"/>
                </a:cubicBezTo>
                <a:cubicBezTo>
                  <a:pt x="2574" y="937"/>
                  <a:pt x="2570" y="934"/>
                  <a:pt x="2565" y="936"/>
                </a:cubicBezTo>
                <a:cubicBezTo>
                  <a:pt x="2561" y="937"/>
                  <a:pt x="2559" y="941"/>
                  <a:pt x="2560" y="946"/>
                </a:cubicBezTo>
                <a:close/>
                <a:moveTo>
                  <a:pt x="2519" y="829"/>
                </a:moveTo>
                <a:cubicBezTo>
                  <a:pt x="2522" y="836"/>
                  <a:pt x="2525" y="844"/>
                  <a:pt x="2528" y="851"/>
                </a:cubicBezTo>
                <a:cubicBezTo>
                  <a:pt x="2530" y="855"/>
                  <a:pt x="2534" y="857"/>
                  <a:pt x="2538" y="856"/>
                </a:cubicBezTo>
                <a:cubicBezTo>
                  <a:pt x="2543" y="854"/>
                  <a:pt x="2545" y="850"/>
                  <a:pt x="2543" y="845"/>
                </a:cubicBezTo>
                <a:cubicBezTo>
                  <a:pt x="2540" y="838"/>
                  <a:pt x="2537" y="830"/>
                  <a:pt x="2534" y="823"/>
                </a:cubicBezTo>
                <a:cubicBezTo>
                  <a:pt x="2533" y="819"/>
                  <a:pt x="2528" y="817"/>
                  <a:pt x="2524" y="818"/>
                </a:cubicBezTo>
                <a:cubicBezTo>
                  <a:pt x="2520" y="820"/>
                  <a:pt x="2518" y="825"/>
                  <a:pt x="2519" y="829"/>
                </a:cubicBezTo>
                <a:close/>
                <a:moveTo>
                  <a:pt x="2468" y="717"/>
                </a:moveTo>
                <a:cubicBezTo>
                  <a:pt x="2471" y="724"/>
                  <a:pt x="2475" y="731"/>
                  <a:pt x="2479" y="738"/>
                </a:cubicBezTo>
                <a:cubicBezTo>
                  <a:pt x="2481" y="742"/>
                  <a:pt x="2485" y="744"/>
                  <a:pt x="2489" y="742"/>
                </a:cubicBezTo>
                <a:cubicBezTo>
                  <a:pt x="2493" y="740"/>
                  <a:pt x="2495" y="735"/>
                  <a:pt x="2493" y="731"/>
                </a:cubicBezTo>
                <a:cubicBezTo>
                  <a:pt x="2489" y="724"/>
                  <a:pt x="2486" y="716"/>
                  <a:pt x="2482" y="709"/>
                </a:cubicBezTo>
                <a:cubicBezTo>
                  <a:pt x="2480" y="705"/>
                  <a:pt x="2475" y="704"/>
                  <a:pt x="2471" y="706"/>
                </a:cubicBezTo>
                <a:cubicBezTo>
                  <a:pt x="2467" y="708"/>
                  <a:pt x="2466" y="713"/>
                  <a:pt x="2468" y="717"/>
                </a:cubicBezTo>
                <a:close/>
                <a:moveTo>
                  <a:pt x="2406" y="610"/>
                </a:moveTo>
                <a:cubicBezTo>
                  <a:pt x="2410" y="617"/>
                  <a:pt x="2414" y="623"/>
                  <a:pt x="2419" y="630"/>
                </a:cubicBezTo>
                <a:cubicBezTo>
                  <a:pt x="2421" y="634"/>
                  <a:pt x="2426" y="635"/>
                  <a:pt x="2430" y="633"/>
                </a:cubicBezTo>
                <a:cubicBezTo>
                  <a:pt x="2433" y="630"/>
                  <a:pt x="2434" y="625"/>
                  <a:pt x="2432" y="622"/>
                </a:cubicBezTo>
                <a:cubicBezTo>
                  <a:pt x="2428" y="615"/>
                  <a:pt x="2424" y="608"/>
                  <a:pt x="2419" y="601"/>
                </a:cubicBezTo>
                <a:cubicBezTo>
                  <a:pt x="2417" y="598"/>
                  <a:pt x="2412" y="597"/>
                  <a:pt x="2408" y="599"/>
                </a:cubicBezTo>
                <a:cubicBezTo>
                  <a:pt x="2404" y="601"/>
                  <a:pt x="2403" y="606"/>
                  <a:pt x="2406" y="610"/>
                </a:cubicBezTo>
                <a:close/>
                <a:moveTo>
                  <a:pt x="2334" y="510"/>
                </a:moveTo>
                <a:cubicBezTo>
                  <a:pt x="2339" y="516"/>
                  <a:pt x="2344" y="522"/>
                  <a:pt x="2349" y="528"/>
                </a:cubicBezTo>
                <a:cubicBezTo>
                  <a:pt x="2351" y="532"/>
                  <a:pt x="2356" y="533"/>
                  <a:pt x="2360" y="530"/>
                </a:cubicBezTo>
                <a:cubicBezTo>
                  <a:pt x="2363" y="527"/>
                  <a:pt x="2364" y="522"/>
                  <a:pt x="2361" y="519"/>
                </a:cubicBezTo>
                <a:cubicBezTo>
                  <a:pt x="2356" y="512"/>
                  <a:pt x="2351" y="506"/>
                  <a:pt x="2346" y="500"/>
                </a:cubicBezTo>
                <a:cubicBezTo>
                  <a:pt x="2344" y="496"/>
                  <a:pt x="2339" y="496"/>
                  <a:pt x="2335" y="498"/>
                </a:cubicBezTo>
                <a:cubicBezTo>
                  <a:pt x="2332" y="501"/>
                  <a:pt x="2331" y="506"/>
                  <a:pt x="2334" y="510"/>
                </a:cubicBezTo>
                <a:close/>
                <a:moveTo>
                  <a:pt x="2253" y="416"/>
                </a:moveTo>
                <a:cubicBezTo>
                  <a:pt x="2258" y="422"/>
                  <a:pt x="2264" y="428"/>
                  <a:pt x="2269" y="434"/>
                </a:cubicBezTo>
                <a:cubicBezTo>
                  <a:pt x="2272" y="437"/>
                  <a:pt x="2277" y="437"/>
                  <a:pt x="2280" y="434"/>
                </a:cubicBezTo>
                <a:cubicBezTo>
                  <a:pt x="2284" y="431"/>
                  <a:pt x="2284" y="426"/>
                  <a:pt x="2281" y="423"/>
                </a:cubicBezTo>
                <a:cubicBezTo>
                  <a:pt x="2275" y="417"/>
                  <a:pt x="2270" y="411"/>
                  <a:pt x="2264" y="405"/>
                </a:cubicBezTo>
                <a:cubicBezTo>
                  <a:pt x="2261" y="402"/>
                  <a:pt x="2256" y="402"/>
                  <a:pt x="2253" y="405"/>
                </a:cubicBezTo>
                <a:cubicBezTo>
                  <a:pt x="2250" y="408"/>
                  <a:pt x="2250" y="413"/>
                  <a:pt x="2253" y="416"/>
                </a:cubicBezTo>
                <a:close/>
                <a:moveTo>
                  <a:pt x="2163" y="331"/>
                </a:moveTo>
                <a:cubicBezTo>
                  <a:pt x="2169" y="336"/>
                  <a:pt x="2175" y="342"/>
                  <a:pt x="2181" y="347"/>
                </a:cubicBezTo>
                <a:cubicBezTo>
                  <a:pt x="2184" y="350"/>
                  <a:pt x="2190" y="350"/>
                  <a:pt x="2192" y="346"/>
                </a:cubicBezTo>
                <a:cubicBezTo>
                  <a:pt x="2195" y="343"/>
                  <a:pt x="2195" y="338"/>
                  <a:pt x="2192" y="335"/>
                </a:cubicBezTo>
                <a:cubicBezTo>
                  <a:pt x="2186" y="330"/>
                  <a:pt x="2180" y="324"/>
                  <a:pt x="2174" y="319"/>
                </a:cubicBezTo>
                <a:cubicBezTo>
                  <a:pt x="2170" y="316"/>
                  <a:pt x="2165" y="317"/>
                  <a:pt x="2162" y="320"/>
                </a:cubicBezTo>
                <a:cubicBezTo>
                  <a:pt x="2160" y="323"/>
                  <a:pt x="2160" y="328"/>
                  <a:pt x="2163" y="331"/>
                </a:cubicBezTo>
                <a:close/>
                <a:moveTo>
                  <a:pt x="2066" y="255"/>
                </a:moveTo>
                <a:cubicBezTo>
                  <a:pt x="2073" y="260"/>
                  <a:pt x="2079" y="264"/>
                  <a:pt x="2085" y="269"/>
                </a:cubicBezTo>
                <a:cubicBezTo>
                  <a:pt x="2089" y="272"/>
                  <a:pt x="2094" y="271"/>
                  <a:pt x="2097" y="267"/>
                </a:cubicBezTo>
                <a:cubicBezTo>
                  <a:pt x="2099" y="264"/>
                  <a:pt x="2098" y="259"/>
                  <a:pt x="2095" y="256"/>
                </a:cubicBezTo>
                <a:cubicBezTo>
                  <a:pt x="2088" y="251"/>
                  <a:pt x="2082" y="247"/>
                  <a:pt x="2075" y="242"/>
                </a:cubicBezTo>
                <a:cubicBezTo>
                  <a:pt x="2072" y="239"/>
                  <a:pt x="2067" y="240"/>
                  <a:pt x="2064" y="244"/>
                </a:cubicBezTo>
                <a:cubicBezTo>
                  <a:pt x="2062" y="247"/>
                  <a:pt x="2062" y="252"/>
                  <a:pt x="2066" y="255"/>
                </a:cubicBezTo>
                <a:close/>
                <a:moveTo>
                  <a:pt x="1962" y="188"/>
                </a:moveTo>
                <a:cubicBezTo>
                  <a:pt x="1969" y="192"/>
                  <a:pt x="1976" y="196"/>
                  <a:pt x="1983" y="200"/>
                </a:cubicBezTo>
                <a:cubicBezTo>
                  <a:pt x="1986" y="203"/>
                  <a:pt x="1991" y="201"/>
                  <a:pt x="1994" y="198"/>
                </a:cubicBezTo>
                <a:cubicBezTo>
                  <a:pt x="1996" y="194"/>
                  <a:pt x="1995" y="189"/>
                  <a:pt x="1991" y="187"/>
                </a:cubicBezTo>
                <a:cubicBezTo>
                  <a:pt x="1984" y="182"/>
                  <a:pt x="1977" y="178"/>
                  <a:pt x="1970" y="174"/>
                </a:cubicBezTo>
                <a:cubicBezTo>
                  <a:pt x="1966" y="172"/>
                  <a:pt x="1961" y="173"/>
                  <a:pt x="1959" y="177"/>
                </a:cubicBezTo>
                <a:cubicBezTo>
                  <a:pt x="1957" y="181"/>
                  <a:pt x="1958" y="186"/>
                  <a:pt x="1962" y="188"/>
                </a:cubicBezTo>
                <a:close/>
                <a:moveTo>
                  <a:pt x="1852" y="132"/>
                </a:moveTo>
                <a:cubicBezTo>
                  <a:pt x="1859" y="135"/>
                  <a:pt x="1866" y="138"/>
                  <a:pt x="1874" y="142"/>
                </a:cubicBezTo>
                <a:cubicBezTo>
                  <a:pt x="1878" y="144"/>
                  <a:pt x="1882" y="142"/>
                  <a:pt x="1884" y="138"/>
                </a:cubicBezTo>
                <a:cubicBezTo>
                  <a:pt x="1886" y="134"/>
                  <a:pt x="1885" y="129"/>
                  <a:pt x="1881" y="127"/>
                </a:cubicBezTo>
                <a:cubicBezTo>
                  <a:pt x="1873" y="124"/>
                  <a:pt x="1866" y="120"/>
                  <a:pt x="1859" y="117"/>
                </a:cubicBezTo>
                <a:cubicBezTo>
                  <a:pt x="1855" y="115"/>
                  <a:pt x="1850" y="117"/>
                  <a:pt x="1848" y="121"/>
                </a:cubicBezTo>
                <a:cubicBezTo>
                  <a:pt x="1846" y="125"/>
                  <a:pt x="1848" y="130"/>
                  <a:pt x="1852" y="132"/>
                </a:cubicBezTo>
                <a:close/>
                <a:moveTo>
                  <a:pt x="1737" y="86"/>
                </a:moveTo>
                <a:cubicBezTo>
                  <a:pt x="1745" y="88"/>
                  <a:pt x="1752" y="91"/>
                  <a:pt x="1760" y="94"/>
                </a:cubicBezTo>
                <a:cubicBezTo>
                  <a:pt x="1764" y="95"/>
                  <a:pt x="1768" y="93"/>
                  <a:pt x="1770" y="89"/>
                </a:cubicBezTo>
                <a:cubicBezTo>
                  <a:pt x="1771" y="85"/>
                  <a:pt x="1769" y="80"/>
                  <a:pt x="1765" y="79"/>
                </a:cubicBezTo>
                <a:cubicBezTo>
                  <a:pt x="1758" y="76"/>
                  <a:pt x="1750" y="73"/>
                  <a:pt x="1742" y="71"/>
                </a:cubicBezTo>
                <a:cubicBezTo>
                  <a:pt x="1738" y="69"/>
                  <a:pt x="1734" y="71"/>
                  <a:pt x="1732" y="76"/>
                </a:cubicBezTo>
                <a:cubicBezTo>
                  <a:pt x="1731" y="80"/>
                  <a:pt x="1733" y="84"/>
                  <a:pt x="1737" y="86"/>
                </a:cubicBezTo>
                <a:close/>
                <a:moveTo>
                  <a:pt x="1618" y="51"/>
                </a:moveTo>
                <a:cubicBezTo>
                  <a:pt x="1626" y="53"/>
                  <a:pt x="1634" y="55"/>
                  <a:pt x="1642" y="57"/>
                </a:cubicBezTo>
                <a:cubicBezTo>
                  <a:pt x="1646" y="58"/>
                  <a:pt x="1650" y="56"/>
                  <a:pt x="1651" y="51"/>
                </a:cubicBezTo>
                <a:cubicBezTo>
                  <a:pt x="1652" y="47"/>
                  <a:pt x="1650" y="43"/>
                  <a:pt x="1646" y="41"/>
                </a:cubicBezTo>
                <a:cubicBezTo>
                  <a:pt x="1638" y="39"/>
                  <a:pt x="1630" y="37"/>
                  <a:pt x="1622" y="36"/>
                </a:cubicBezTo>
                <a:cubicBezTo>
                  <a:pt x="1618" y="35"/>
                  <a:pt x="1614" y="37"/>
                  <a:pt x="1612" y="42"/>
                </a:cubicBezTo>
                <a:cubicBezTo>
                  <a:pt x="1611" y="46"/>
                  <a:pt x="1614" y="50"/>
                  <a:pt x="1618" y="51"/>
                </a:cubicBezTo>
                <a:close/>
                <a:moveTo>
                  <a:pt x="1497" y="28"/>
                </a:moveTo>
                <a:cubicBezTo>
                  <a:pt x="1505" y="29"/>
                  <a:pt x="1513" y="30"/>
                  <a:pt x="1521" y="32"/>
                </a:cubicBezTo>
                <a:cubicBezTo>
                  <a:pt x="1525" y="32"/>
                  <a:pt x="1529" y="29"/>
                  <a:pt x="1530" y="25"/>
                </a:cubicBezTo>
                <a:cubicBezTo>
                  <a:pt x="1531" y="21"/>
                  <a:pt x="1528" y="17"/>
                  <a:pt x="1523" y="16"/>
                </a:cubicBezTo>
                <a:cubicBezTo>
                  <a:pt x="1515" y="15"/>
                  <a:pt x="1507" y="13"/>
                  <a:pt x="1499" y="12"/>
                </a:cubicBezTo>
                <a:cubicBezTo>
                  <a:pt x="1495" y="12"/>
                  <a:pt x="1491" y="15"/>
                  <a:pt x="1490" y="19"/>
                </a:cubicBezTo>
                <a:cubicBezTo>
                  <a:pt x="1490" y="23"/>
                  <a:pt x="1493" y="28"/>
                  <a:pt x="1497" y="28"/>
                </a:cubicBezTo>
                <a:close/>
                <a:moveTo>
                  <a:pt x="1374" y="17"/>
                </a:moveTo>
                <a:cubicBezTo>
                  <a:pt x="1382" y="17"/>
                  <a:pt x="1390" y="18"/>
                  <a:pt x="1398" y="18"/>
                </a:cubicBezTo>
                <a:cubicBezTo>
                  <a:pt x="1402" y="18"/>
                  <a:pt x="1406" y="15"/>
                  <a:pt x="1406" y="11"/>
                </a:cubicBezTo>
                <a:cubicBezTo>
                  <a:pt x="1407" y="6"/>
                  <a:pt x="1403" y="2"/>
                  <a:pt x="1399" y="2"/>
                </a:cubicBezTo>
                <a:cubicBezTo>
                  <a:pt x="1391" y="2"/>
                  <a:pt x="1383" y="1"/>
                  <a:pt x="1375" y="1"/>
                </a:cubicBezTo>
                <a:cubicBezTo>
                  <a:pt x="1370" y="1"/>
                  <a:pt x="1367" y="4"/>
                  <a:pt x="1366" y="8"/>
                </a:cubicBezTo>
                <a:cubicBezTo>
                  <a:pt x="1366" y="13"/>
                  <a:pt x="1370" y="17"/>
                  <a:pt x="1374" y="17"/>
                </a:cubicBezTo>
                <a:close/>
                <a:moveTo>
                  <a:pt x="1250" y="17"/>
                </a:moveTo>
                <a:cubicBezTo>
                  <a:pt x="1258" y="17"/>
                  <a:pt x="1266" y="16"/>
                  <a:pt x="1274" y="16"/>
                </a:cubicBezTo>
                <a:cubicBezTo>
                  <a:pt x="1279" y="16"/>
                  <a:pt x="1282" y="12"/>
                  <a:pt x="1282" y="8"/>
                </a:cubicBezTo>
                <a:cubicBezTo>
                  <a:pt x="1282" y="3"/>
                  <a:pt x="1278" y="0"/>
                  <a:pt x="1274" y="0"/>
                </a:cubicBezTo>
                <a:cubicBezTo>
                  <a:pt x="1266" y="0"/>
                  <a:pt x="1258" y="1"/>
                  <a:pt x="1250" y="1"/>
                </a:cubicBezTo>
                <a:cubicBezTo>
                  <a:pt x="1245" y="1"/>
                  <a:pt x="1242" y="5"/>
                  <a:pt x="1242" y="9"/>
                </a:cubicBezTo>
                <a:cubicBezTo>
                  <a:pt x="1242" y="14"/>
                  <a:pt x="1246" y="17"/>
                  <a:pt x="1250" y="17"/>
                </a:cubicBezTo>
                <a:close/>
                <a:moveTo>
                  <a:pt x="1127" y="29"/>
                </a:moveTo>
                <a:cubicBezTo>
                  <a:pt x="1135" y="28"/>
                  <a:pt x="1143" y="27"/>
                  <a:pt x="1151" y="26"/>
                </a:cubicBezTo>
                <a:cubicBezTo>
                  <a:pt x="1156" y="25"/>
                  <a:pt x="1159" y="21"/>
                  <a:pt x="1158" y="17"/>
                </a:cubicBezTo>
                <a:cubicBezTo>
                  <a:pt x="1158" y="12"/>
                  <a:pt x="1154" y="9"/>
                  <a:pt x="1149" y="10"/>
                </a:cubicBezTo>
                <a:cubicBezTo>
                  <a:pt x="1141" y="11"/>
                  <a:pt x="1133" y="12"/>
                  <a:pt x="1125" y="13"/>
                </a:cubicBezTo>
                <a:cubicBezTo>
                  <a:pt x="1121" y="14"/>
                  <a:pt x="1118" y="18"/>
                  <a:pt x="1118" y="22"/>
                </a:cubicBezTo>
                <a:cubicBezTo>
                  <a:pt x="1119" y="26"/>
                  <a:pt x="1123" y="29"/>
                  <a:pt x="1127" y="29"/>
                </a:cubicBezTo>
                <a:close/>
                <a:moveTo>
                  <a:pt x="1006" y="52"/>
                </a:moveTo>
                <a:cubicBezTo>
                  <a:pt x="1014" y="50"/>
                  <a:pt x="1022" y="48"/>
                  <a:pt x="1029" y="47"/>
                </a:cubicBezTo>
                <a:cubicBezTo>
                  <a:pt x="1034" y="46"/>
                  <a:pt x="1037" y="41"/>
                  <a:pt x="1036" y="37"/>
                </a:cubicBezTo>
                <a:cubicBezTo>
                  <a:pt x="1035" y="33"/>
                  <a:pt x="1030" y="30"/>
                  <a:pt x="1026" y="31"/>
                </a:cubicBezTo>
                <a:cubicBezTo>
                  <a:pt x="1018" y="33"/>
                  <a:pt x="1010" y="35"/>
                  <a:pt x="1002" y="37"/>
                </a:cubicBezTo>
                <a:cubicBezTo>
                  <a:pt x="998" y="38"/>
                  <a:pt x="995" y="42"/>
                  <a:pt x="997" y="46"/>
                </a:cubicBezTo>
                <a:cubicBezTo>
                  <a:pt x="998" y="51"/>
                  <a:pt x="1002" y="53"/>
                  <a:pt x="1006" y="52"/>
                </a:cubicBezTo>
                <a:close/>
                <a:moveTo>
                  <a:pt x="888" y="87"/>
                </a:moveTo>
                <a:cubicBezTo>
                  <a:pt x="895" y="85"/>
                  <a:pt x="903" y="82"/>
                  <a:pt x="910" y="79"/>
                </a:cubicBezTo>
                <a:cubicBezTo>
                  <a:pt x="915" y="78"/>
                  <a:pt x="917" y="74"/>
                  <a:pt x="915" y="69"/>
                </a:cubicBezTo>
                <a:cubicBezTo>
                  <a:pt x="914" y="65"/>
                  <a:pt x="910" y="63"/>
                  <a:pt x="905" y="64"/>
                </a:cubicBezTo>
                <a:cubicBezTo>
                  <a:pt x="898" y="67"/>
                  <a:pt x="890" y="69"/>
                  <a:pt x="882" y="72"/>
                </a:cubicBezTo>
                <a:cubicBezTo>
                  <a:pt x="878" y="73"/>
                  <a:pt x="876" y="78"/>
                  <a:pt x="878" y="82"/>
                </a:cubicBezTo>
                <a:cubicBezTo>
                  <a:pt x="879" y="86"/>
                  <a:pt x="884" y="89"/>
                  <a:pt x="888" y="87"/>
                </a:cubicBezTo>
                <a:close/>
                <a:moveTo>
                  <a:pt x="773" y="133"/>
                </a:moveTo>
                <a:cubicBezTo>
                  <a:pt x="780" y="130"/>
                  <a:pt x="788" y="127"/>
                  <a:pt x="795" y="123"/>
                </a:cubicBezTo>
                <a:cubicBezTo>
                  <a:pt x="799" y="122"/>
                  <a:pt x="801" y="117"/>
                  <a:pt x="799" y="113"/>
                </a:cubicBezTo>
                <a:cubicBezTo>
                  <a:pt x="797" y="109"/>
                  <a:pt x="793" y="107"/>
                  <a:pt x="789" y="109"/>
                </a:cubicBezTo>
                <a:cubicBezTo>
                  <a:pt x="781" y="112"/>
                  <a:pt x="774" y="115"/>
                  <a:pt x="767" y="119"/>
                </a:cubicBezTo>
                <a:cubicBezTo>
                  <a:pt x="763" y="120"/>
                  <a:pt x="761" y="125"/>
                  <a:pt x="763" y="129"/>
                </a:cubicBezTo>
                <a:cubicBezTo>
                  <a:pt x="764" y="133"/>
                  <a:pt x="769" y="135"/>
                  <a:pt x="773" y="133"/>
                </a:cubicBezTo>
                <a:close/>
                <a:moveTo>
                  <a:pt x="664" y="190"/>
                </a:moveTo>
                <a:cubicBezTo>
                  <a:pt x="671" y="186"/>
                  <a:pt x="677" y="182"/>
                  <a:pt x="684" y="178"/>
                </a:cubicBezTo>
                <a:cubicBezTo>
                  <a:pt x="688" y="176"/>
                  <a:pt x="690" y="171"/>
                  <a:pt x="688" y="167"/>
                </a:cubicBezTo>
                <a:cubicBezTo>
                  <a:pt x="685" y="163"/>
                  <a:pt x="680" y="162"/>
                  <a:pt x="677" y="164"/>
                </a:cubicBezTo>
                <a:cubicBezTo>
                  <a:pt x="670" y="168"/>
                  <a:pt x="663" y="172"/>
                  <a:pt x="656" y="176"/>
                </a:cubicBezTo>
                <a:cubicBezTo>
                  <a:pt x="652" y="178"/>
                  <a:pt x="651" y="183"/>
                  <a:pt x="653" y="187"/>
                </a:cubicBezTo>
                <a:cubicBezTo>
                  <a:pt x="655" y="191"/>
                  <a:pt x="660" y="192"/>
                  <a:pt x="664" y="190"/>
                </a:cubicBezTo>
                <a:close/>
                <a:moveTo>
                  <a:pt x="560" y="257"/>
                </a:moveTo>
                <a:cubicBezTo>
                  <a:pt x="566" y="252"/>
                  <a:pt x="573" y="248"/>
                  <a:pt x="579" y="243"/>
                </a:cubicBezTo>
                <a:cubicBezTo>
                  <a:pt x="583" y="241"/>
                  <a:pt x="584" y="236"/>
                  <a:pt x="582" y="232"/>
                </a:cubicBezTo>
                <a:cubicBezTo>
                  <a:pt x="579" y="228"/>
                  <a:pt x="574" y="228"/>
                  <a:pt x="570" y="230"/>
                </a:cubicBezTo>
                <a:cubicBezTo>
                  <a:pt x="564" y="235"/>
                  <a:pt x="557" y="239"/>
                  <a:pt x="551" y="244"/>
                </a:cubicBezTo>
                <a:cubicBezTo>
                  <a:pt x="547" y="246"/>
                  <a:pt x="546" y="251"/>
                  <a:pt x="549" y="255"/>
                </a:cubicBezTo>
                <a:cubicBezTo>
                  <a:pt x="551" y="259"/>
                  <a:pt x="556" y="259"/>
                  <a:pt x="560" y="257"/>
                </a:cubicBezTo>
                <a:close/>
                <a:moveTo>
                  <a:pt x="463" y="333"/>
                </a:moveTo>
                <a:cubicBezTo>
                  <a:pt x="469" y="328"/>
                  <a:pt x="475" y="323"/>
                  <a:pt x="481" y="318"/>
                </a:cubicBezTo>
                <a:cubicBezTo>
                  <a:pt x="485" y="315"/>
                  <a:pt x="485" y="310"/>
                  <a:pt x="482" y="307"/>
                </a:cubicBezTo>
                <a:cubicBezTo>
                  <a:pt x="479" y="303"/>
                  <a:pt x="474" y="303"/>
                  <a:pt x="471" y="306"/>
                </a:cubicBezTo>
                <a:cubicBezTo>
                  <a:pt x="465" y="311"/>
                  <a:pt x="459" y="316"/>
                  <a:pt x="452" y="321"/>
                </a:cubicBezTo>
                <a:cubicBezTo>
                  <a:pt x="449" y="324"/>
                  <a:pt x="449" y="329"/>
                  <a:pt x="452" y="333"/>
                </a:cubicBezTo>
                <a:cubicBezTo>
                  <a:pt x="455" y="336"/>
                  <a:pt x="460" y="336"/>
                  <a:pt x="463" y="333"/>
                </a:cubicBezTo>
                <a:close/>
                <a:moveTo>
                  <a:pt x="374" y="419"/>
                </a:moveTo>
                <a:cubicBezTo>
                  <a:pt x="379" y="413"/>
                  <a:pt x="385" y="407"/>
                  <a:pt x="390" y="402"/>
                </a:cubicBezTo>
                <a:cubicBezTo>
                  <a:pt x="393" y="398"/>
                  <a:pt x="393" y="393"/>
                  <a:pt x="390" y="390"/>
                </a:cubicBezTo>
                <a:cubicBezTo>
                  <a:pt x="387" y="387"/>
                  <a:pt x="382" y="387"/>
                  <a:pt x="379" y="390"/>
                </a:cubicBezTo>
                <a:cubicBezTo>
                  <a:pt x="373" y="396"/>
                  <a:pt x="368" y="402"/>
                  <a:pt x="362" y="408"/>
                </a:cubicBezTo>
                <a:cubicBezTo>
                  <a:pt x="359" y="411"/>
                  <a:pt x="359" y="416"/>
                  <a:pt x="362" y="419"/>
                </a:cubicBezTo>
                <a:cubicBezTo>
                  <a:pt x="366" y="422"/>
                  <a:pt x="371" y="422"/>
                  <a:pt x="374" y="419"/>
                </a:cubicBezTo>
                <a:close/>
                <a:moveTo>
                  <a:pt x="293" y="512"/>
                </a:moveTo>
                <a:cubicBezTo>
                  <a:pt x="298" y="506"/>
                  <a:pt x="303" y="500"/>
                  <a:pt x="308" y="494"/>
                </a:cubicBezTo>
                <a:cubicBezTo>
                  <a:pt x="310" y="490"/>
                  <a:pt x="310" y="485"/>
                  <a:pt x="307" y="482"/>
                </a:cubicBezTo>
                <a:cubicBezTo>
                  <a:pt x="303" y="480"/>
                  <a:pt x="298" y="480"/>
                  <a:pt x="295" y="483"/>
                </a:cubicBezTo>
                <a:cubicBezTo>
                  <a:pt x="290" y="490"/>
                  <a:pt x="285" y="496"/>
                  <a:pt x="280" y="502"/>
                </a:cubicBezTo>
                <a:cubicBezTo>
                  <a:pt x="277" y="506"/>
                  <a:pt x="278" y="511"/>
                  <a:pt x="282" y="514"/>
                </a:cubicBezTo>
                <a:cubicBezTo>
                  <a:pt x="285" y="516"/>
                  <a:pt x="290" y="516"/>
                  <a:pt x="293" y="512"/>
                </a:cubicBezTo>
                <a:close/>
                <a:moveTo>
                  <a:pt x="221" y="613"/>
                </a:moveTo>
                <a:cubicBezTo>
                  <a:pt x="225" y="606"/>
                  <a:pt x="230" y="600"/>
                  <a:pt x="234" y="593"/>
                </a:cubicBezTo>
                <a:cubicBezTo>
                  <a:pt x="237" y="589"/>
                  <a:pt x="236" y="584"/>
                  <a:pt x="232" y="582"/>
                </a:cubicBezTo>
                <a:cubicBezTo>
                  <a:pt x="228" y="579"/>
                  <a:pt x="223" y="580"/>
                  <a:pt x="221" y="584"/>
                </a:cubicBezTo>
                <a:cubicBezTo>
                  <a:pt x="216" y="591"/>
                  <a:pt x="212" y="598"/>
                  <a:pt x="208" y="604"/>
                </a:cubicBezTo>
                <a:cubicBezTo>
                  <a:pt x="205" y="608"/>
                  <a:pt x="206" y="613"/>
                  <a:pt x="210" y="615"/>
                </a:cubicBezTo>
                <a:cubicBezTo>
                  <a:pt x="214" y="618"/>
                  <a:pt x="219" y="617"/>
                  <a:pt x="221" y="613"/>
                </a:cubicBezTo>
                <a:close/>
                <a:moveTo>
                  <a:pt x="159" y="720"/>
                </a:moveTo>
                <a:cubicBezTo>
                  <a:pt x="163" y="713"/>
                  <a:pt x="167" y="706"/>
                  <a:pt x="170" y="699"/>
                </a:cubicBezTo>
                <a:cubicBezTo>
                  <a:pt x="173" y="695"/>
                  <a:pt x="171" y="690"/>
                  <a:pt x="167" y="688"/>
                </a:cubicBezTo>
                <a:cubicBezTo>
                  <a:pt x="163" y="686"/>
                  <a:pt x="158" y="687"/>
                  <a:pt x="156" y="691"/>
                </a:cubicBezTo>
                <a:cubicBezTo>
                  <a:pt x="152" y="698"/>
                  <a:pt x="149" y="706"/>
                  <a:pt x="145" y="713"/>
                </a:cubicBezTo>
                <a:cubicBezTo>
                  <a:pt x="143" y="717"/>
                  <a:pt x="145" y="722"/>
                  <a:pt x="148" y="724"/>
                </a:cubicBezTo>
                <a:cubicBezTo>
                  <a:pt x="152" y="726"/>
                  <a:pt x="157" y="724"/>
                  <a:pt x="159" y="720"/>
                </a:cubicBezTo>
                <a:close/>
                <a:moveTo>
                  <a:pt x="108" y="833"/>
                </a:moveTo>
                <a:cubicBezTo>
                  <a:pt x="111" y="825"/>
                  <a:pt x="114" y="818"/>
                  <a:pt x="117" y="810"/>
                </a:cubicBezTo>
                <a:cubicBezTo>
                  <a:pt x="119" y="806"/>
                  <a:pt x="117" y="802"/>
                  <a:pt x="113" y="800"/>
                </a:cubicBezTo>
                <a:cubicBezTo>
                  <a:pt x="109" y="798"/>
                  <a:pt x="104" y="800"/>
                  <a:pt x="102" y="804"/>
                </a:cubicBezTo>
                <a:cubicBezTo>
                  <a:pt x="99" y="812"/>
                  <a:pt x="96" y="819"/>
                  <a:pt x="93" y="827"/>
                </a:cubicBezTo>
                <a:cubicBezTo>
                  <a:pt x="91" y="831"/>
                  <a:pt x="93" y="835"/>
                  <a:pt x="98" y="837"/>
                </a:cubicBezTo>
                <a:cubicBezTo>
                  <a:pt x="102" y="839"/>
                  <a:pt x="106" y="837"/>
                  <a:pt x="108" y="833"/>
                </a:cubicBezTo>
                <a:close/>
                <a:moveTo>
                  <a:pt x="68" y="950"/>
                </a:moveTo>
                <a:cubicBezTo>
                  <a:pt x="70" y="942"/>
                  <a:pt x="72" y="934"/>
                  <a:pt x="75" y="927"/>
                </a:cubicBezTo>
                <a:cubicBezTo>
                  <a:pt x="76" y="922"/>
                  <a:pt x="73" y="918"/>
                  <a:pt x="69" y="917"/>
                </a:cubicBezTo>
                <a:cubicBezTo>
                  <a:pt x="65" y="915"/>
                  <a:pt x="61" y="918"/>
                  <a:pt x="59" y="922"/>
                </a:cubicBezTo>
                <a:cubicBezTo>
                  <a:pt x="57" y="930"/>
                  <a:pt x="55" y="937"/>
                  <a:pt x="52" y="945"/>
                </a:cubicBezTo>
                <a:cubicBezTo>
                  <a:pt x="51" y="949"/>
                  <a:pt x="53" y="954"/>
                  <a:pt x="58" y="955"/>
                </a:cubicBezTo>
                <a:cubicBezTo>
                  <a:pt x="62" y="956"/>
                  <a:pt x="66" y="954"/>
                  <a:pt x="68" y="950"/>
                </a:cubicBezTo>
                <a:close/>
                <a:moveTo>
                  <a:pt x="39" y="1070"/>
                </a:moveTo>
                <a:cubicBezTo>
                  <a:pt x="40" y="1062"/>
                  <a:pt x="42" y="1054"/>
                  <a:pt x="43" y="1046"/>
                </a:cubicBezTo>
                <a:cubicBezTo>
                  <a:pt x="44" y="1042"/>
                  <a:pt x="42" y="1038"/>
                  <a:pt x="37" y="1037"/>
                </a:cubicBezTo>
                <a:cubicBezTo>
                  <a:pt x="33" y="1036"/>
                  <a:pt x="29" y="1039"/>
                  <a:pt x="28" y="1043"/>
                </a:cubicBezTo>
                <a:cubicBezTo>
                  <a:pt x="26" y="1051"/>
                  <a:pt x="25" y="1059"/>
                  <a:pt x="23" y="1067"/>
                </a:cubicBezTo>
                <a:cubicBezTo>
                  <a:pt x="22" y="1071"/>
                  <a:pt x="25" y="1075"/>
                  <a:pt x="29" y="1076"/>
                </a:cubicBezTo>
                <a:cubicBezTo>
                  <a:pt x="34" y="1077"/>
                  <a:pt x="38" y="1074"/>
                  <a:pt x="39" y="1070"/>
                </a:cubicBezTo>
                <a:close/>
                <a:moveTo>
                  <a:pt x="21" y="1192"/>
                </a:moveTo>
                <a:cubicBezTo>
                  <a:pt x="22" y="1184"/>
                  <a:pt x="23" y="1176"/>
                  <a:pt x="24" y="1168"/>
                </a:cubicBezTo>
                <a:cubicBezTo>
                  <a:pt x="24" y="1164"/>
                  <a:pt x="21" y="1160"/>
                  <a:pt x="17" y="1159"/>
                </a:cubicBezTo>
                <a:cubicBezTo>
                  <a:pt x="12" y="1159"/>
                  <a:pt x="8" y="1162"/>
                  <a:pt x="8" y="1166"/>
                </a:cubicBezTo>
                <a:cubicBezTo>
                  <a:pt x="7" y="1174"/>
                  <a:pt x="6" y="1182"/>
                  <a:pt x="6" y="1191"/>
                </a:cubicBezTo>
                <a:cubicBezTo>
                  <a:pt x="5" y="1195"/>
                  <a:pt x="8" y="1199"/>
                  <a:pt x="13" y="1199"/>
                </a:cubicBezTo>
                <a:cubicBezTo>
                  <a:pt x="17" y="1200"/>
                  <a:pt x="21" y="1196"/>
                  <a:pt x="21" y="1192"/>
                </a:cubicBezTo>
                <a:close/>
                <a:moveTo>
                  <a:pt x="16" y="1315"/>
                </a:moveTo>
                <a:cubicBezTo>
                  <a:pt x="16" y="1315"/>
                  <a:pt x="16" y="1314"/>
                  <a:pt x="16" y="1314"/>
                </a:cubicBezTo>
                <a:cubicBezTo>
                  <a:pt x="16" y="1306"/>
                  <a:pt x="16" y="1299"/>
                  <a:pt x="16" y="1291"/>
                </a:cubicBezTo>
                <a:cubicBezTo>
                  <a:pt x="16" y="1287"/>
                  <a:pt x="13" y="1283"/>
                  <a:pt x="8" y="1283"/>
                </a:cubicBezTo>
                <a:cubicBezTo>
                  <a:pt x="4" y="1283"/>
                  <a:pt x="0" y="1287"/>
                  <a:pt x="0" y="1291"/>
                </a:cubicBezTo>
                <a:cubicBezTo>
                  <a:pt x="0" y="1299"/>
                  <a:pt x="0" y="1306"/>
                  <a:pt x="0" y="1314"/>
                </a:cubicBezTo>
                <a:cubicBezTo>
                  <a:pt x="0" y="1314"/>
                  <a:pt x="0" y="1315"/>
                  <a:pt x="0" y="1315"/>
                </a:cubicBezTo>
                <a:cubicBezTo>
                  <a:pt x="0" y="1320"/>
                  <a:pt x="3" y="1323"/>
                  <a:pt x="8" y="1323"/>
                </a:cubicBezTo>
                <a:cubicBezTo>
                  <a:pt x="12" y="1323"/>
                  <a:pt x="16" y="1320"/>
                  <a:pt x="16" y="1315"/>
                </a:cubicBezTo>
                <a:close/>
                <a:moveTo>
                  <a:pt x="22" y="1439"/>
                </a:moveTo>
                <a:cubicBezTo>
                  <a:pt x="21" y="1431"/>
                  <a:pt x="20" y="1423"/>
                  <a:pt x="20" y="1415"/>
                </a:cubicBezTo>
                <a:cubicBezTo>
                  <a:pt x="19" y="1411"/>
                  <a:pt x="15" y="1407"/>
                  <a:pt x="11" y="1408"/>
                </a:cubicBezTo>
                <a:cubicBezTo>
                  <a:pt x="7" y="1408"/>
                  <a:pt x="3" y="1412"/>
                  <a:pt x="4" y="1416"/>
                </a:cubicBezTo>
                <a:cubicBezTo>
                  <a:pt x="4" y="1424"/>
                  <a:pt x="5" y="1432"/>
                  <a:pt x="6" y="1440"/>
                </a:cubicBezTo>
                <a:cubicBezTo>
                  <a:pt x="6" y="1445"/>
                  <a:pt x="10" y="1448"/>
                  <a:pt x="14" y="1448"/>
                </a:cubicBezTo>
                <a:cubicBezTo>
                  <a:pt x="19" y="1447"/>
                  <a:pt x="22" y="1443"/>
                  <a:pt x="22" y="1439"/>
                </a:cubicBezTo>
                <a:close/>
                <a:moveTo>
                  <a:pt x="39" y="1561"/>
                </a:moveTo>
                <a:cubicBezTo>
                  <a:pt x="38" y="1553"/>
                  <a:pt x="36" y="1545"/>
                  <a:pt x="35" y="1538"/>
                </a:cubicBezTo>
                <a:cubicBezTo>
                  <a:pt x="34" y="1533"/>
                  <a:pt x="30" y="1530"/>
                  <a:pt x="26" y="1531"/>
                </a:cubicBezTo>
                <a:cubicBezTo>
                  <a:pt x="21" y="1532"/>
                  <a:pt x="18" y="1536"/>
                  <a:pt x="19" y="1540"/>
                </a:cubicBezTo>
                <a:cubicBezTo>
                  <a:pt x="21" y="1548"/>
                  <a:pt x="22" y="1556"/>
                  <a:pt x="24" y="1564"/>
                </a:cubicBezTo>
                <a:cubicBezTo>
                  <a:pt x="24" y="1568"/>
                  <a:pt x="29" y="1571"/>
                  <a:pt x="33" y="1570"/>
                </a:cubicBezTo>
                <a:cubicBezTo>
                  <a:pt x="37" y="1570"/>
                  <a:pt x="40" y="1565"/>
                  <a:pt x="39" y="1561"/>
                </a:cubicBezTo>
                <a:close/>
                <a:moveTo>
                  <a:pt x="68" y="1681"/>
                </a:moveTo>
                <a:cubicBezTo>
                  <a:pt x="66" y="1674"/>
                  <a:pt x="64" y="1666"/>
                  <a:pt x="62" y="1658"/>
                </a:cubicBezTo>
                <a:cubicBezTo>
                  <a:pt x="61" y="1654"/>
                  <a:pt x="56" y="1651"/>
                  <a:pt x="52" y="1653"/>
                </a:cubicBezTo>
                <a:cubicBezTo>
                  <a:pt x="48" y="1654"/>
                  <a:pt x="45" y="1658"/>
                  <a:pt x="46" y="1662"/>
                </a:cubicBezTo>
                <a:cubicBezTo>
                  <a:pt x="49" y="1670"/>
                  <a:pt x="51" y="1678"/>
                  <a:pt x="53" y="1686"/>
                </a:cubicBezTo>
                <a:cubicBezTo>
                  <a:pt x="54" y="1690"/>
                  <a:pt x="59" y="1692"/>
                  <a:pt x="63" y="1691"/>
                </a:cubicBezTo>
                <a:cubicBezTo>
                  <a:pt x="67" y="1690"/>
                  <a:pt x="70" y="1685"/>
                  <a:pt x="68" y="1681"/>
                </a:cubicBezTo>
                <a:close/>
                <a:moveTo>
                  <a:pt x="109" y="1798"/>
                </a:moveTo>
                <a:cubicBezTo>
                  <a:pt x="106" y="1790"/>
                  <a:pt x="103" y="1783"/>
                  <a:pt x="100" y="1776"/>
                </a:cubicBezTo>
                <a:cubicBezTo>
                  <a:pt x="99" y="1771"/>
                  <a:pt x="94" y="1769"/>
                  <a:pt x="90" y="1771"/>
                </a:cubicBezTo>
                <a:cubicBezTo>
                  <a:pt x="86" y="1773"/>
                  <a:pt x="84" y="1777"/>
                  <a:pt x="85" y="1781"/>
                </a:cubicBezTo>
                <a:cubicBezTo>
                  <a:pt x="88" y="1789"/>
                  <a:pt x="91" y="1796"/>
                  <a:pt x="94" y="1804"/>
                </a:cubicBezTo>
                <a:cubicBezTo>
                  <a:pt x="96" y="1808"/>
                  <a:pt x="100" y="1810"/>
                  <a:pt x="104" y="1808"/>
                </a:cubicBezTo>
                <a:cubicBezTo>
                  <a:pt x="109" y="1807"/>
                  <a:pt x="111" y="1802"/>
                  <a:pt x="109" y="1798"/>
                </a:cubicBezTo>
                <a:close/>
                <a:moveTo>
                  <a:pt x="160" y="1910"/>
                </a:moveTo>
                <a:cubicBezTo>
                  <a:pt x="157" y="1903"/>
                  <a:pt x="153" y="1896"/>
                  <a:pt x="150" y="1889"/>
                </a:cubicBezTo>
                <a:cubicBezTo>
                  <a:pt x="148" y="1885"/>
                  <a:pt x="143" y="1883"/>
                  <a:pt x="139" y="1885"/>
                </a:cubicBezTo>
                <a:cubicBezTo>
                  <a:pt x="135" y="1887"/>
                  <a:pt x="133" y="1892"/>
                  <a:pt x="135" y="1896"/>
                </a:cubicBezTo>
                <a:cubicBezTo>
                  <a:pt x="139" y="1903"/>
                  <a:pt x="142" y="1910"/>
                  <a:pt x="146" y="1917"/>
                </a:cubicBezTo>
                <a:cubicBezTo>
                  <a:pt x="148" y="1921"/>
                  <a:pt x="153" y="1923"/>
                  <a:pt x="157" y="1921"/>
                </a:cubicBezTo>
                <a:cubicBezTo>
                  <a:pt x="161" y="1919"/>
                  <a:pt x="162" y="1914"/>
                  <a:pt x="160" y="1910"/>
                </a:cubicBezTo>
                <a:close/>
                <a:moveTo>
                  <a:pt x="222" y="2017"/>
                </a:moveTo>
                <a:cubicBezTo>
                  <a:pt x="218" y="2010"/>
                  <a:pt x="214" y="2003"/>
                  <a:pt x="209" y="1997"/>
                </a:cubicBezTo>
                <a:cubicBezTo>
                  <a:pt x="207" y="1993"/>
                  <a:pt x="202" y="1992"/>
                  <a:pt x="198" y="1994"/>
                </a:cubicBezTo>
                <a:cubicBezTo>
                  <a:pt x="195" y="1996"/>
                  <a:pt x="194" y="2001"/>
                  <a:pt x="196" y="2005"/>
                </a:cubicBezTo>
                <a:cubicBezTo>
                  <a:pt x="200" y="2012"/>
                  <a:pt x="204" y="2019"/>
                  <a:pt x="209" y="2026"/>
                </a:cubicBezTo>
                <a:cubicBezTo>
                  <a:pt x="211" y="2029"/>
                  <a:pt x="216" y="2030"/>
                  <a:pt x="220" y="2028"/>
                </a:cubicBezTo>
                <a:cubicBezTo>
                  <a:pt x="224" y="2026"/>
                  <a:pt x="225" y="2021"/>
                  <a:pt x="222" y="2017"/>
                </a:cubicBezTo>
                <a:close/>
                <a:moveTo>
                  <a:pt x="294" y="2117"/>
                </a:moveTo>
                <a:cubicBezTo>
                  <a:pt x="289" y="2111"/>
                  <a:pt x="284" y="2105"/>
                  <a:pt x="279" y="2098"/>
                </a:cubicBezTo>
                <a:cubicBezTo>
                  <a:pt x="277" y="2095"/>
                  <a:pt x="272" y="2094"/>
                  <a:pt x="268" y="2097"/>
                </a:cubicBezTo>
                <a:cubicBezTo>
                  <a:pt x="265" y="2100"/>
                  <a:pt x="264" y="2105"/>
                  <a:pt x="267" y="2108"/>
                </a:cubicBezTo>
                <a:cubicBezTo>
                  <a:pt x="272" y="2115"/>
                  <a:pt x="276" y="2121"/>
                  <a:pt x="281" y="2127"/>
                </a:cubicBezTo>
                <a:cubicBezTo>
                  <a:pt x="284" y="2131"/>
                  <a:pt x="289" y="2131"/>
                  <a:pt x="293" y="2129"/>
                </a:cubicBezTo>
                <a:cubicBezTo>
                  <a:pt x="296" y="2126"/>
                  <a:pt x="297" y="2121"/>
                  <a:pt x="294" y="2117"/>
                </a:cubicBezTo>
                <a:close/>
                <a:moveTo>
                  <a:pt x="375" y="2211"/>
                </a:moveTo>
                <a:cubicBezTo>
                  <a:pt x="370" y="2205"/>
                  <a:pt x="364" y="2199"/>
                  <a:pt x="359" y="2193"/>
                </a:cubicBezTo>
                <a:cubicBezTo>
                  <a:pt x="356" y="2190"/>
                  <a:pt x="351" y="2190"/>
                  <a:pt x="347" y="2193"/>
                </a:cubicBezTo>
                <a:cubicBezTo>
                  <a:pt x="344" y="2196"/>
                  <a:pt x="344" y="2201"/>
                  <a:pt x="347" y="2204"/>
                </a:cubicBezTo>
                <a:cubicBezTo>
                  <a:pt x="352" y="2210"/>
                  <a:pt x="358" y="2216"/>
                  <a:pt x="363" y="2222"/>
                </a:cubicBezTo>
                <a:cubicBezTo>
                  <a:pt x="366" y="2225"/>
                  <a:pt x="372" y="2225"/>
                  <a:pt x="375" y="2222"/>
                </a:cubicBezTo>
                <a:cubicBezTo>
                  <a:pt x="378" y="2219"/>
                  <a:pt x="378" y="2214"/>
                  <a:pt x="375" y="2211"/>
                </a:cubicBezTo>
                <a:close/>
                <a:moveTo>
                  <a:pt x="464" y="2296"/>
                </a:moveTo>
                <a:cubicBezTo>
                  <a:pt x="458" y="2291"/>
                  <a:pt x="452" y="2285"/>
                  <a:pt x="447" y="2280"/>
                </a:cubicBezTo>
                <a:cubicBezTo>
                  <a:pt x="443" y="2277"/>
                  <a:pt x="438" y="2277"/>
                  <a:pt x="435" y="2281"/>
                </a:cubicBezTo>
                <a:cubicBezTo>
                  <a:pt x="432" y="2284"/>
                  <a:pt x="433" y="2289"/>
                  <a:pt x="436" y="2292"/>
                </a:cubicBezTo>
                <a:cubicBezTo>
                  <a:pt x="442" y="2297"/>
                  <a:pt x="448" y="2303"/>
                  <a:pt x="454" y="2308"/>
                </a:cubicBezTo>
                <a:cubicBezTo>
                  <a:pt x="457" y="2311"/>
                  <a:pt x="462" y="2311"/>
                  <a:pt x="465" y="2307"/>
                </a:cubicBezTo>
                <a:cubicBezTo>
                  <a:pt x="468" y="2304"/>
                  <a:pt x="468" y="2299"/>
                  <a:pt x="464" y="2296"/>
                </a:cubicBezTo>
                <a:close/>
                <a:moveTo>
                  <a:pt x="562" y="2372"/>
                </a:moveTo>
                <a:cubicBezTo>
                  <a:pt x="555" y="2368"/>
                  <a:pt x="549" y="2363"/>
                  <a:pt x="542" y="2358"/>
                </a:cubicBezTo>
                <a:cubicBezTo>
                  <a:pt x="539" y="2356"/>
                  <a:pt x="534" y="2356"/>
                  <a:pt x="531" y="2360"/>
                </a:cubicBezTo>
                <a:cubicBezTo>
                  <a:pt x="528" y="2363"/>
                  <a:pt x="529" y="2368"/>
                  <a:pt x="533" y="2371"/>
                </a:cubicBezTo>
                <a:cubicBezTo>
                  <a:pt x="539" y="2376"/>
                  <a:pt x="546" y="2381"/>
                  <a:pt x="552" y="2385"/>
                </a:cubicBezTo>
                <a:cubicBezTo>
                  <a:pt x="556" y="2388"/>
                  <a:pt x="561" y="2387"/>
                  <a:pt x="564" y="2383"/>
                </a:cubicBezTo>
                <a:cubicBezTo>
                  <a:pt x="566" y="2380"/>
                  <a:pt x="565" y="2375"/>
                  <a:pt x="562" y="2372"/>
                </a:cubicBezTo>
                <a:close/>
                <a:moveTo>
                  <a:pt x="666" y="2439"/>
                </a:moveTo>
                <a:cubicBezTo>
                  <a:pt x="659" y="2435"/>
                  <a:pt x="652" y="2431"/>
                  <a:pt x="645" y="2427"/>
                </a:cubicBezTo>
                <a:cubicBezTo>
                  <a:pt x="641" y="2425"/>
                  <a:pt x="636" y="2426"/>
                  <a:pt x="634" y="2430"/>
                </a:cubicBezTo>
                <a:cubicBezTo>
                  <a:pt x="632" y="2434"/>
                  <a:pt x="633" y="2438"/>
                  <a:pt x="637" y="2441"/>
                </a:cubicBezTo>
                <a:cubicBezTo>
                  <a:pt x="644" y="2445"/>
                  <a:pt x="651" y="2449"/>
                  <a:pt x="658" y="2453"/>
                </a:cubicBezTo>
                <a:cubicBezTo>
                  <a:pt x="661" y="2455"/>
                  <a:pt x="666" y="2454"/>
                  <a:pt x="669" y="2450"/>
                </a:cubicBezTo>
                <a:cubicBezTo>
                  <a:pt x="671" y="2446"/>
                  <a:pt x="669" y="2441"/>
                  <a:pt x="666" y="2439"/>
                </a:cubicBezTo>
                <a:close/>
                <a:moveTo>
                  <a:pt x="776" y="2496"/>
                </a:moveTo>
                <a:cubicBezTo>
                  <a:pt x="768" y="2493"/>
                  <a:pt x="761" y="2489"/>
                  <a:pt x="754" y="2486"/>
                </a:cubicBezTo>
                <a:cubicBezTo>
                  <a:pt x="750" y="2484"/>
                  <a:pt x="745" y="2485"/>
                  <a:pt x="743" y="2489"/>
                </a:cubicBezTo>
                <a:cubicBezTo>
                  <a:pt x="741" y="2493"/>
                  <a:pt x="743" y="2498"/>
                  <a:pt x="747" y="2500"/>
                </a:cubicBezTo>
                <a:cubicBezTo>
                  <a:pt x="754" y="2504"/>
                  <a:pt x="762" y="2507"/>
                  <a:pt x="769" y="2510"/>
                </a:cubicBezTo>
                <a:cubicBezTo>
                  <a:pt x="773" y="2512"/>
                  <a:pt x="778" y="2511"/>
                  <a:pt x="780" y="2506"/>
                </a:cubicBezTo>
                <a:cubicBezTo>
                  <a:pt x="781" y="2502"/>
                  <a:pt x="780" y="2498"/>
                  <a:pt x="776" y="2496"/>
                </a:cubicBezTo>
                <a:close/>
                <a:moveTo>
                  <a:pt x="890" y="2542"/>
                </a:moveTo>
                <a:cubicBezTo>
                  <a:pt x="883" y="2539"/>
                  <a:pt x="875" y="2537"/>
                  <a:pt x="868" y="2534"/>
                </a:cubicBezTo>
                <a:cubicBezTo>
                  <a:pt x="864" y="2532"/>
                  <a:pt x="859" y="2534"/>
                  <a:pt x="858" y="2539"/>
                </a:cubicBezTo>
                <a:cubicBezTo>
                  <a:pt x="856" y="2543"/>
                  <a:pt x="858" y="2547"/>
                  <a:pt x="862" y="2549"/>
                </a:cubicBezTo>
                <a:cubicBezTo>
                  <a:pt x="870" y="2552"/>
                  <a:pt x="878" y="2554"/>
                  <a:pt x="885" y="2557"/>
                </a:cubicBezTo>
                <a:cubicBezTo>
                  <a:pt x="889" y="2558"/>
                  <a:pt x="894" y="2556"/>
                  <a:pt x="895" y="2552"/>
                </a:cubicBezTo>
                <a:cubicBezTo>
                  <a:pt x="897" y="2548"/>
                  <a:pt x="895" y="2543"/>
                  <a:pt x="890" y="2542"/>
                </a:cubicBezTo>
                <a:close/>
                <a:moveTo>
                  <a:pt x="1009" y="2577"/>
                </a:moveTo>
                <a:cubicBezTo>
                  <a:pt x="1001" y="2575"/>
                  <a:pt x="994" y="2573"/>
                  <a:pt x="986" y="2571"/>
                </a:cubicBezTo>
                <a:cubicBezTo>
                  <a:pt x="982" y="2570"/>
                  <a:pt x="977" y="2572"/>
                  <a:pt x="976" y="2576"/>
                </a:cubicBezTo>
                <a:cubicBezTo>
                  <a:pt x="975" y="2581"/>
                  <a:pt x="977" y="2585"/>
                  <a:pt x="982" y="2586"/>
                </a:cubicBezTo>
                <a:cubicBezTo>
                  <a:pt x="990" y="2588"/>
                  <a:pt x="997" y="2590"/>
                  <a:pt x="1005" y="2592"/>
                </a:cubicBezTo>
                <a:cubicBezTo>
                  <a:pt x="1010" y="2593"/>
                  <a:pt x="1014" y="2590"/>
                  <a:pt x="1015" y="2586"/>
                </a:cubicBezTo>
                <a:cubicBezTo>
                  <a:pt x="1016" y="2582"/>
                  <a:pt x="1013" y="2578"/>
                  <a:pt x="1009" y="2577"/>
                </a:cubicBezTo>
                <a:close/>
                <a:moveTo>
                  <a:pt x="1130" y="2600"/>
                </a:moveTo>
                <a:cubicBezTo>
                  <a:pt x="1122" y="2599"/>
                  <a:pt x="1115" y="2597"/>
                  <a:pt x="1107" y="2596"/>
                </a:cubicBezTo>
                <a:cubicBezTo>
                  <a:pt x="1102" y="2595"/>
                  <a:pt x="1098" y="2598"/>
                  <a:pt x="1098" y="2603"/>
                </a:cubicBezTo>
                <a:cubicBezTo>
                  <a:pt x="1097" y="2607"/>
                  <a:pt x="1100" y="2611"/>
                  <a:pt x="1104" y="2612"/>
                </a:cubicBezTo>
                <a:cubicBezTo>
                  <a:pt x="1112" y="2613"/>
                  <a:pt x="1120" y="2614"/>
                  <a:pt x="1128" y="2616"/>
                </a:cubicBezTo>
                <a:cubicBezTo>
                  <a:pt x="1132" y="2616"/>
                  <a:pt x="1137" y="2613"/>
                  <a:pt x="1137" y="2609"/>
                </a:cubicBezTo>
                <a:cubicBezTo>
                  <a:pt x="1138" y="2604"/>
                  <a:pt x="1135" y="2600"/>
                  <a:pt x="1130" y="2600"/>
                </a:cubicBezTo>
                <a:close/>
                <a:moveTo>
                  <a:pt x="1253" y="2611"/>
                </a:moveTo>
                <a:cubicBezTo>
                  <a:pt x="1245" y="2611"/>
                  <a:pt x="1237" y="2610"/>
                  <a:pt x="1229" y="2610"/>
                </a:cubicBezTo>
                <a:cubicBezTo>
                  <a:pt x="1225" y="2610"/>
                  <a:pt x="1221" y="2613"/>
                  <a:pt x="1221" y="2617"/>
                </a:cubicBezTo>
                <a:cubicBezTo>
                  <a:pt x="1221" y="2622"/>
                  <a:pt x="1224" y="2626"/>
                  <a:pt x="1228" y="2626"/>
                </a:cubicBezTo>
                <a:cubicBezTo>
                  <a:pt x="1236" y="2626"/>
                  <a:pt x="1245" y="2627"/>
                  <a:pt x="1253" y="2627"/>
                </a:cubicBezTo>
                <a:cubicBezTo>
                  <a:pt x="1257" y="2627"/>
                  <a:pt x="1261" y="2624"/>
                  <a:pt x="1261" y="2620"/>
                </a:cubicBezTo>
                <a:cubicBezTo>
                  <a:pt x="1261" y="2615"/>
                  <a:pt x="1258" y="2611"/>
                  <a:pt x="1253" y="2611"/>
                </a:cubicBezTo>
                <a:close/>
                <a:moveTo>
                  <a:pt x="1377" y="2611"/>
                </a:moveTo>
                <a:cubicBezTo>
                  <a:pt x="1369" y="2612"/>
                  <a:pt x="1361" y="2612"/>
                  <a:pt x="1353" y="2612"/>
                </a:cubicBezTo>
                <a:cubicBezTo>
                  <a:pt x="1349" y="2612"/>
                  <a:pt x="1345" y="2616"/>
                  <a:pt x="1345" y="2620"/>
                </a:cubicBezTo>
                <a:cubicBezTo>
                  <a:pt x="1345" y="2625"/>
                  <a:pt x="1349" y="2628"/>
                  <a:pt x="1353" y="2628"/>
                </a:cubicBezTo>
                <a:cubicBezTo>
                  <a:pt x="1362" y="2628"/>
                  <a:pt x="1370" y="2627"/>
                  <a:pt x="1378" y="2627"/>
                </a:cubicBezTo>
                <a:cubicBezTo>
                  <a:pt x="1382" y="2627"/>
                  <a:pt x="1386" y="2623"/>
                  <a:pt x="1385" y="2619"/>
                </a:cubicBezTo>
                <a:cubicBezTo>
                  <a:pt x="1385" y="2614"/>
                  <a:pt x="1381" y="2611"/>
                  <a:pt x="1377" y="2611"/>
                </a:cubicBezTo>
                <a:close/>
                <a:moveTo>
                  <a:pt x="1500" y="2599"/>
                </a:moveTo>
                <a:cubicBezTo>
                  <a:pt x="1492" y="2601"/>
                  <a:pt x="1484" y="2602"/>
                  <a:pt x="1476" y="2603"/>
                </a:cubicBezTo>
                <a:cubicBezTo>
                  <a:pt x="1472" y="2603"/>
                  <a:pt x="1469" y="2607"/>
                  <a:pt x="1469" y="2612"/>
                </a:cubicBezTo>
                <a:cubicBezTo>
                  <a:pt x="1470" y="2616"/>
                  <a:pt x="1474" y="2619"/>
                  <a:pt x="1478" y="2619"/>
                </a:cubicBezTo>
                <a:cubicBezTo>
                  <a:pt x="1486" y="2618"/>
                  <a:pt x="1494" y="2616"/>
                  <a:pt x="1502" y="2615"/>
                </a:cubicBezTo>
                <a:cubicBezTo>
                  <a:pt x="1507" y="2615"/>
                  <a:pt x="1510" y="2611"/>
                  <a:pt x="1509" y="2606"/>
                </a:cubicBezTo>
                <a:cubicBezTo>
                  <a:pt x="1508" y="2602"/>
                  <a:pt x="1504" y="2599"/>
                  <a:pt x="1500" y="2599"/>
                </a:cubicBezTo>
                <a:close/>
                <a:moveTo>
                  <a:pt x="1621" y="2576"/>
                </a:moveTo>
                <a:cubicBezTo>
                  <a:pt x="1613" y="2578"/>
                  <a:pt x="1606" y="2580"/>
                  <a:pt x="1598" y="2582"/>
                </a:cubicBezTo>
                <a:cubicBezTo>
                  <a:pt x="1594" y="2583"/>
                  <a:pt x="1591" y="2587"/>
                  <a:pt x="1592" y="2591"/>
                </a:cubicBezTo>
                <a:cubicBezTo>
                  <a:pt x="1593" y="2595"/>
                  <a:pt x="1597" y="2598"/>
                  <a:pt x="1601" y="2597"/>
                </a:cubicBezTo>
                <a:cubicBezTo>
                  <a:pt x="1609" y="2595"/>
                  <a:pt x="1617" y="2594"/>
                  <a:pt x="1625" y="2592"/>
                </a:cubicBezTo>
                <a:cubicBezTo>
                  <a:pt x="1629" y="2591"/>
                  <a:pt x="1632" y="2586"/>
                  <a:pt x="1631" y="2582"/>
                </a:cubicBezTo>
                <a:cubicBezTo>
                  <a:pt x="1630" y="2578"/>
                  <a:pt x="1626" y="2575"/>
                  <a:pt x="1621" y="2576"/>
                </a:cubicBezTo>
                <a:close/>
                <a:moveTo>
                  <a:pt x="1740" y="2541"/>
                </a:moveTo>
                <a:cubicBezTo>
                  <a:pt x="1732" y="2544"/>
                  <a:pt x="1725" y="2546"/>
                  <a:pt x="1717" y="2549"/>
                </a:cubicBezTo>
                <a:cubicBezTo>
                  <a:pt x="1713" y="2550"/>
                  <a:pt x="1711" y="2555"/>
                  <a:pt x="1712" y="2559"/>
                </a:cubicBezTo>
                <a:cubicBezTo>
                  <a:pt x="1713" y="2563"/>
                  <a:pt x="1718" y="2566"/>
                  <a:pt x="1722" y="2564"/>
                </a:cubicBezTo>
                <a:cubicBezTo>
                  <a:pt x="1730" y="2562"/>
                  <a:pt x="1737" y="2559"/>
                  <a:pt x="1745" y="2556"/>
                </a:cubicBezTo>
                <a:cubicBezTo>
                  <a:pt x="1749" y="2555"/>
                  <a:pt x="1751" y="2550"/>
                  <a:pt x="1750" y="2546"/>
                </a:cubicBezTo>
                <a:cubicBezTo>
                  <a:pt x="1749" y="2542"/>
                  <a:pt x="1744" y="2540"/>
                  <a:pt x="1740" y="2541"/>
                </a:cubicBezTo>
                <a:close/>
                <a:moveTo>
                  <a:pt x="1854" y="2495"/>
                </a:moveTo>
                <a:cubicBezTo>
                  <a:pt x="1847" y="2499"/>
                  <a:pt x="1840" y="2502"/>
                  <a:pt x="1832" y="2505"/>
                </a:cubicBezTo>
                <a:cubicBezTo>
                  <a:pt x="1828" y="2507"/>
                  <a:pt x="1827" y="2512"/>
                  <a:pt x="1828" y="2516"/>
                </a:cubicBezTo>
                <a:cubicBezTo>
                  <a:pt x="1830" y="2520"/>
                  <a:pt x="1835" y="2522"/>
                  <a:pt x="1839" y="2520"/>
                </a:cubicBezTo>
                <a:cubicBezTo>
                  <a:pt x="1846" y="2517"/>
                  <a:pt x="1854" y="2513"/>
                  <a:pt x="1861" y="2510"/>
                </a:cubicBezTo>
                <a:cubicBezTo>
                  <a:pt x="1865" y="2508"/>
                  <a:pt x="1867" y="2503"/>
                  <a:pt x="1865" y="2499"/>
                </a:cubicBezTo>
                <a:cubicBezTo>
                  <a:pt x="1863" y="2495"/>
                  <a:pt x="1858" y="2494"/>
                  <a:pt x="1854" y="2495"/>
                </a:cubicBezTo>
                <a:close/>
                <a:moveTo>
                  <a:pt x="1964" y="2439"/>
                </a:moveTo>
                <a:cubicBezTo>
                  <a:pt x="1957" y="2443"/>
                  <a:pt x="1950" y="2447"/>
                  <a:pt x="1943" y="2451"/>
                </a:cubicBezTo>
                <a:cubicBezTo>
                  <a:pt x="1939" y="2453"/>
                  <a:pt x="1938" y="2458"/>
                  <a:pt x="1940" y="2461"/>
                </a:cubicBezTo>
                <a:cubicBezTo>
                  <a:pt x="1942" y="2465"/>
                  <a:pt x="1947" y="2467"/>
                  <a:pt x="1951" y="2465"/>
                </a:cubicBezTo>
                <a:cubicBezTo>
                  <a:pt x="1958" y="2461"/>
                  <a:pt x="1965" y="2457"/>
                  <a:pt x="1972" y="2453"/>
                </a:cubicBezTo>
                <a:cubicBezTo>
                  <a:pt x="1976" y="2450"/>
                  <a:pt x="1977" y="2445"/>
                  <a:pt x="1975" y="2442"/>
                </a:cubicBezTo>
                <a:cubicBezTo>
                  <a:pt x="1973" y="2438"/>
                  <a:pt x="1968" y="2437"/>
                  <a:pt x="1964" y="2439"/>
                </a:cubicBezTo>
                <a:close/>
                <a:moveTo>
                  <a:pt x="2068" y="2372"/>
                </a:moveTo>
                <a:cubicBezTo>
                  <a:pt x="2061" y="2377"/>
                  <a:pt x="2055" y="2381"/>
                  <a:pt x="2048" y="2386"/>
                </a:cubicBezTo>
                <a:cubicBezTo>
                  <a:pt x="2045" y="2388"/>
                  <a:pt x="2044" y="2393"/>
                  <a:pt x="2046" y="2397"/>
                </a:cubicBezTo>
                <a:cubicBezTo>
                  <a:pt x="2049" y="2400"/>
                  <a:pt x="2054" y="2401"/>
                  <a:pt x="2057" y="2399"/>
                </a:cubicBezTo>
                <a:cubicBezTo>
                  <a:pt x="2064" y="2394"/>
                  <a:pt x="2070" y="2390"/>
                  <a:pt x="2077" y="2385"/>
                </a:cubicBezTo>
                <a:cubicBezTo>
                  <a:pt x="2081" y="2382"/>
                  <a:pt x="2081" y="2377"/>
                  <a:pt x="2079" y="2374"/>
                </a:cubicBezTo>
                <a:cubicBezTo>
                  <a:pt x="2076" y="2370"/>
                  <a:pt x="2071" y="2369"/>
                  <a:pt x="2068" y="2372"/>
                </a:cubicBezTo>
                <a:close/>
                <a:moveTo>
                  <a:pt x="2165" y="2295"/>
                </a:moveTo>
                <a:cubicBezTo>
                  <a:pt x="2159" y="2301"/>
                  <a:pt x="2153" y="2306"/>
                  <a:pt x="2147" y="2311"/>
                </a:cubicBezTo>
                <a:cubicBezTo>
                  <a:pt x="2143" y="2314"/>
                  <a:pt x="2143" y="2319"/>
                  <a:pt x="2146" y="2322"/>
                </a:cubicBezTo>
                <a:cubicBezTo>
                  <a:pt x="2148" y="2326"/>
                  <a:pt x="2153" y="2326"/>
                  <a:pt x="2157" y="2323"/>
                </a:cubicBezTo>
                <a:cubicBezTo>
                  <a:pt x="2163" y="2318"/>
                  <a:pt x="2169" y="2313"/>
                  <a:pt x="2175" y="2308"/>
                </a:cubicBezTo>
                <a:cubicBezTo>
                  <a:pt x="2179" y="2305"/>
                  <a:pt x="2179" y="2300"/>
                  <a:pt x="2176" y="2296"/>
                </a:cubicBezTo>
                <a:cubicBezTo>
                  <a:pt x="2173" y="2293"/>
                  <a:pt x="2168" y="2293"/>
                  <a:pt x="2165" y="2295"/>
                </a:cubicBezTo>
                <a:close/>
                <a:moveTo>
                  <a:pt x="2254" y="2210"/>
                </a:moveTo>
                <a:cubicBezTo>
                  <a:pt x="2249" y="2216"/>
                  <a:pt x="2243" y="2222"/>
                  <a:pt x="2238" y="2227"/>
                </a:cubicBezTo>
                <a:cubicBezTo>
                  <a:pt x="2234" y="2230"/>
                  <a:pt x="2234" y="2236"/>
                  <a:pt x="2238" y="2239"/>
                </a:cubicBezTo>
                <a:cubicBezTo>
                  <a:pt x="2241" y="2242"/>
                  <a:pt x="2246" y="2242"/>
                  <a:pt x="2249" y="2239"/>
                </a:cubicBezTo>
                <a:cubicBezTo>
                  <a:pt x="2255" y="2233"/>
                  <a:pt x="2260" y="2227"/>
                  <a:pt x="2266" y="2221"/>
                </a:cubicBezTo>
                <a:cubicBezTo>
                  <a:pt x="2269" y="2218"/>
                  <a:pt x="2269" y="2213"/>
                  <a:pt x="2266" y="2210"/>
                </a:cubicBezTo>
                <a:cubicBezTo>
                  <a:pt x="2262" y="2207"/>
                  <a:pt x="2257" y="2207"/>
                  <a:pt x="2254" y="2210"/>
                </a:cubicBezTo>
                <a:close/>
                <a:moveTo>
                  <a:pt x="2335" y="2117"/>
                </a:moveTo>
                <a:cubicBezTo>
                  <a:pt x="2330" y="2123"/>
                  <a:pt x="2325" y="2129"/>
                  <a:pt x="2320" y="2136"/>
                </a:cubicBezTo>
                <a:cubicBezTo>
                  <a:pt x="2317" y="2139"/>
                  <a:pt x="2318" y="2144"/>
                  <a:pt x="2321" y="2147"/>
                </a:cubicBezTo>
                <a:cubicBezTo>
                  <a:pt x="2325" y="2150"/>
                  <a:pt x="2330" y="2149"/>
                  <a:pt x="2333" y="2146"/>
                </a:cubicBezTo>
                <a:cubicBezTo>
                  <a:pt x="2338" y="2139"/>
                  <a:pt x="2343" y="2133"/>
                  <a:pt x="2348" y="2127"/>
                </a:cubicBezTo>
                <a:cubicBezTo>
                  <a:pt x="2350" y="2123"/>
                  <a:pt x="2350" y="2118"/>
                  <a:pt x="2346" y="2115"/>
                </a:cubicBezTo>
                <a:cubicBezTo>
                  <a:pt x="2343" y="2113"/>
                  <a:pt x="2338" y="2113"/>
                  <a:pt x="2335" y="2117"/>
                </a:cubicBezTo>
                <a:close/>
                <a:moveTo>
                  <a:pt x="2407" y="2016"/>
                </a:moveTo>
                <a:cubicBezTo>
                  <a:pt x="2403" y="2023"/>
                  <a:pt x="2398" y="2030"/>
                  <a:pt x="2394" y="2036"/>
                </a:cubicBezTo>
                <a:cubicBezTo>
                  <a:pt x="2391" y="2040"/>
                  <a:pt x="2392" y="2045"/>
                  <a:pt x="2396" y="2047"/>
                </a:cubicBezTo>
                <a:cubicBezTo>
                  <a:pt x="2400" y="2050"/>
                  <a:pt x="2405" y="2049"/>
                  <a:pt x="2407" y="2045"/>
                </a:cubicBezTo>
                <a:cubicBezTo>
                  <a:pt x="2412" y="2038"/>
                  <a:pt x="2416" y="2032"/>
                  <a:pt x="2420" y="2025"/>
                </a:cubicBezTo>
                <a:cubicBezTo>
                  <a:pt x="2423" y="2021"/>
                  <a:pt x="2422" y="2016"/>
                  <a:pt x="2418" y="2014"/>
                </a:cubicBezTo>
                <a:cubicBezTo>
                  <a:pt x="2414" y="2011"/>
                  <a:pt x="2409" y="2012"/>
                  <a:pt x="2407" y="2016"/>
                </a:cubicBezTo>
                <a:close/>
                <a:moveTo>
                  <a:pt x="2469" y="1909"/>
                </a:moveTo>
                <a:cubicBezTo>
                  <a:pt x="2465" y="1916"/>
                  <a:pt x="2461" y="1923"/>
                  <a:pt x="2458" y="1930"/>
                </a:cubicBezTo>
                <a:cubicBezTo>
                  <a:pt x="2456" y="1934"/>
                  <a:pt x="2457" y="1939"/>
                  <a:pt x="2461" y="1941"/>
                </a:cubicBezTo>
                <a:cubicBezTo>
                  <a:pt x="2465" y="1943"/>
                  <a:pt x="2470" y="1942"/>
                  <a:pt x="2472" y="1938"/>
                </a:cubicBezTo>
                <a:cubicBezTo>
                  <a:pt x="2476" y="1931"/>
                  <a:pt x="2479" y="1924"/>
                  <a:pt x="2483" y="1917"/>
                </a:cubicBezTo>
                <a:cubicBezTo>
                  <a:pt x="2485" y="1913"/>
                  <a:pt x="2484" y="1908"/>
                  <a:pt x="2480" y="1906"/>
                </a:cubicBezTo>
                <a:cubicBezTo>
                  <a:pt x="2476" y="1904"/>
                  <a:pt x="2471" y="1905"/>
                  <a:pt x="2469" y="1909"/>
                </a:cubicBezTo>
                <a:close/>
                <a:moveTo>
                  <a:pt x="2520" y="1797"/>
                </a:moveTo>
                <a:cubicBezTo>
                  <a:pt x="2517" y="1804"/>
                  <a:pt x="2514" y="1811"/>
                  <a:pt x="2511" y="1819"/>
                </a:cubicBezTo>
                <a:cubicBezTo>
                  <a:pt x="2509" y="1823"/>
                  <a:pt x="2511" y="1828"/>
                  <a:pt x="2515" y="1829"/>
                </a:cubicBezTo>
                <a:cubicBezTo>
                  <a:pt x="2520" y="1831"/>
                  <a:pt x="2524" y="1829"/>
                  <a:pt x="2526" y="1825"/>
                </a:cubicBezTo>
                <a:cubicBezTo>
                  <a:pt x="2529" y="1818"/>
                  <a:pt x="2532" y="1810"/>
                  <a:pt x="2535" y="1803"/>
                </a:cubicBezTo>
                <a:cubicBezTo>
                  <a:pt x="2537" y="1799"/>
                  <a:pt x="2535" y="1794"/>
                  <a:pt x="2531" y="1792"/>
                </a:cubicBezTo>
                <a:cubicBezTo>
                  <a:pt x="2527" y="1791"/>
                  <a:pt x="2522" y="1793"/>
                  <a:pt x="2520" y="1797"/>
                </a:cubicBezTo>
                <a:close/>
                <a:moveTo>
                  <a:pt x="2561" y="1680"/>
                </a:moveTo>
                <a:cubicBezTo>
                  <a:pt x="2559" y="1687"/>
                  <a:pt x="2556" y="1695"/>
                  <a:pt x="2554" y="1703"/>
                </a:cubicBezTo>
                <a:cubicBezTo>
                  <a:pt x="2553" y="1707"/>
                  <a:pt x="2555" y="1711"/>
                  <a:pt x="2559" y="1713"/>
                </a:cubicBezTo>
                <a:cubicBezTo>
                  <a:pt x="2563" y="1714"/>
                  <a:pt x="2568" y="1712"/>
                  <a:pt x="2569" y="1707"/>
                </a:cubicBezTo>
                <a:cubicBezTo>
                  <a:pt x="2572" y="1700"/>
                  <a:pt x="2574" y="1692"/>
                  <a:pt x="2576" y="1684"/>
                </a:cubicBezTo>
                <a:cubicBezTo>
                  <a:pt x="2577" y="1680"/>
                  <a:pt x="2575" y="1676"/>
                  <a:pt x="2571" y="1674"/>
                </a:cubicBezTo>
                <a:cubicBezTo>
                  <a:pt x="2566" y="1673"/>
                  <a:pt x="2562" y="1676"/>
                  <a:pt x="2561" y="1680"/>
                </a:cubicBezTo>
                <a:close/>
                <a:moveTo>
                  <a:pt x="2590" y="1560"/>
                </a:moveTo>
                <a:cubicBezTo>
                  <a:pt x="2588" y="1568"/>
                  <a:pt x="2587" y="1575"/>
                  <a:pt x="2585" y="1583"/>
                </a:cubicBezTo>
                <a:cubicBezTo>
                  <a:pt x="2584" y="1587"/>
                  <a:pt x="2587" y="1592"/>
                  <a:pt x="2591" y="1593"/>
                </a:cubicBezTo>
                <a:cubicBezTo>
                  <a:pt x="2596" y="1594"/>
                  <a:pt x="2600" y="1591"/>
                  <a:pt x="2601" y="1586"/>
                </a:cubicBezTo>
                <a:cubicBezTo>
                  <a:pt x="2602" y="1579"/>
                  <a:pt x="2604" y="1571"/>
                  <a:pt x="2606" y="1563"/>
                </a:cubicBezTo>
                <a:cubicBezTo>
                  <a:pt x="2606" y="1558"/>
                  <a:pt x="2603" y="1554"/>
                  <a:pt x="2599" y="1553"/>
                </a:cubicBezTo>
                <a:cubicBezTo>
                  <a:pt x="2595" y="1553"/>
                  <a:pt x="2591" y="1555"/>
                  <a:pt x="2590" y="1560"/>
                </a:cubicBezTo>
                <a:close/>
                <a:moveTo>
                  <a:pt x="2607" y="1437"/>
                </a:moveTo>
                <a:cubicBezTo>
                  <a:pt x="2606" y="1445"/>
                  <a:pt x="2606" y="1453"/>
                  <a:pt x="2605" y="1461"/>
                </a:cubicBezTo>
                <a:cubicBezTo>
                  <a:pt x="2604" y="1466"/>
                  <a:pt x="2607" y="1470"/>
                  <a:pt x="2612" y="1470"/>
                </a:cubicBezTo>
                <a:cubicBezTo>
                  <a:pt x="2616" y="1471"/>
                  <a:pt x="2620" y="1467"/>
                  <a:pt x="2621" y="1463"/>
                </a:cubicBezTo>
                <a:cubicBezTo>
                  <a:pt x="2622" y="1455"/>
                  <a:pt x="2622" y="1447"/>
                  <a:pt x="2623" y="1439"/>
                </a:cubicBezTo>
                <a:cubicBezTo>
                  <a:pt x="2624" y="1435"/>
                  <a:pt x="2620" y="1431"/>
                  <a:pt x="2616" y="1430"/>
                </a:cubicBezTo>
                <a:cubicBezTo>
                  <a:pt x="2612" y="1430"/>
                  <a:pt x="2608" y="1433"/>
                  <a:pt x="2607" y="1437"/>
                </a:cubicBezTo>
                <a:close/>
              </a:path>
            </a:pathLst>
          </a:custGeom>
          <a:solidFill>
            <a:srgbClr val="78787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4134266" y="2961633"/>
            <a:ext cx="4025711" cy="4025711"/>
          </a:xfrm>
          <a:custGeom>
            <a:avLst/>
            <a:gdLst/>
            <a:ahLst/>
            <a:cxnLst/>
            <a:rect l="l" t="t" r="r" b="b"/>
            <a:pathLst>
              <a:path w="2329" h="2329" extrusionOk="0">
                <a:moveTo>
                  <a:pt x="2313" y="1162"/>
                </a:moveTo>
                <a:cubicBezTo>
                  <a:pt x="2313" y="1163"/>
                  <a:pt x="2313" y="1164"/>
                  <a:pt x="2313" y="1165"/>
                </a:cubicBezTo>
                <a:cubicBezTo>
                  <a:pt x="2313" y="1172"/>
                  <a:pt x="2313" y="1180"/>
                  <a:pt x="2313" y="1188"/>
                </a:cubicBezTo>
                <a:cubicBezTo>
                  <a:pt x="2313" y="1193"/>
                  <a:pt x="2316" y="1196"/>
                  <a:pt x="2321" y="1196"/>
                </a:cubicBezTo>
                <a:cubicBezTo>
                  <a:pt x="2325" y="1196"/>
                  <a:pt x="2329" y="1193"/>
                  <a:pt x="2329" y="1189"/>
                </a:cubicBezTo>
                <a:cubicBezTo>
                  <a:pt x="2329" y="1181"/>
                  <a:pt x="2329" y="1173"/>
                  <a:pt x="2329" y="1165"/>
                </a:cubicBezTo>
                <a:cubicBezTo>
                  <a:pt x="2329" y="1164"/>
                  <a:pt x="2329" y="1163"/>
                  <a:pt x="2329" y="1162"/>
                </a:cubicBezTo>
                <a:cubicBezTo>
                  <a:pt x="2329" y="1158"/>
                  <a:pt x="2325" y="1154"/>
                  <a:pt x="2321" y="1154"/>
                </a:cubicBezTo>
                <a:cubicBezTo>
                  <a:pt x="2317" y="1154"/>
                  <a:pt x="2313" y="1158"/>
                  <a:pt x="2313" y="1162"/>
                </a:cubicBezTo>
                <a:cubicBezTo>
                  <a:pt x="2313" y="1162"/>
                  <a:pt x="2313" y="1162"/>
                  <a:pt x="2313" y="1162"/>
                </a:cubicBezTo>
                <a:moveTo>
                  <a:pt x="2306" y="1040"/>
                </a:moveTo>
                <a:cubicBezTo>
                  <a:pt x="2307" y="1048"/>
                  <a:pt x="2308" y="1056"/>
                  <a:pt x="2309" y="1063"/>
                </a:cubicBezTo>
                <a:cubicBezTo>
                  <a:pt x="2309" y="1068"/>
                  <a:pt x="2313" y="1071"/>
                  <a:pt x="2317" y="1071"/>
                </a:cubicBezTo>
                <a:cubicBezTo>
                  <a:pt x="2322" y="1070"/>
                  <a:pt x="2325" y="1066"/>
                  <a:pt x="2325" y="1062"/>
                </a:cubicBezTo>
                <a:cubicBezTo>
                  <a:pt x="2324" y="1054"/>
                  <a:pt x="2323" y="1046"/>
                  <a:pt x="2322" y="1038"/>
                </a:cubicBezTo>
                <a:cubicBezTo>
                  <a:pt x="2322" y="1034"/>
                  <a:pt x="2318" y="1031"/>
                  <a:pt x="2313" y="1031"/>
                </a:cubicBezTo>
                <a:cubicBezTo>
                  <a:pt x="2309" y="1032"/>
                  <a:pt x="2306" y="1036"/>
                  <a:pt x="2306" y="1040"/>
                </a:cubicBezTo>
                <a:cubicBezTo>
                  <a:pt x="2306" y="1040"/>
                  <a:pt x="2306" y="1040"/>
                  <a:pt x="2306" y="1040"/>
                </a:cubicBezTo>
                <a:moveTo>
                  <a:pt x="2287" y="919"/>
                </a:moveTo>
                <a:cubicBezTo>
                  <a:pt x="2288" y="927"/>
                  <a:pt x="2290" y="935"/>
                  <a:pt x="2291" y="942"/>
                </a:cubicBezTo>
                <a:cubicBezTo>
                  <a:pt x="2292" y="947"/>
                  <a:pt x="2297" y="950"/>
                  <a:pt x="2301" y="949"/>
                </a:cubicBezTo>
                <a:cubicBezTo>
                  <a:pt x="2305" y="948"/>
                  <a:pt x="2308" y="944"/>
                  <a:pt x="2307" y="939"/>
                </a:cubicBezTo>
                <a:cubicBezTo>
                  <a:pt x="2306" y="932"/>
                  <a:pt x="2304" y="924"/>
                  <a:pt x="2302" y="916"/>
                </a:cubicBezTo>
                <a:cubicBezTo>
                  <a:pt x="2301" y="912"/>
                  <a:pt x="2297" y="909"/>
                  <a:pt x="2293" y="910"/>
                </a:cubicBezTo>
                <a:cubicBezTo>
                  <a:pt x="2289" y="911"/>
                  <a:pt x="2286" y="915"/>
                  <a:pt x="2287" y="919"/>
                </a:cubicBezTo>
                <a:cubicBezTo>
                  <a:pt x="2287" y="919"/>
                  <a:pt x="2287" y="919"/>
                  <a:pt x="2287" y="919"/>
                </a:cubicBezTo>
                <a:moveTo>
                  <a:pt x="2254" y="801"/>
                </a:moveTo>
                <a:cubicBezTo>
                  <a:pt x="2257" y="809"/>
                  <a:pt x="2259" y="816"/>
                  <a:pt x="2262" y="824"/>
                </a:cubicBezTo>
                <a:cubicBezTo>
                  <a:pt x="2263" y="828"/>
                  <a:pt x="2267" y="831"/>
                  <a:pt x="2272" y="829"/>
                </a:cubicBezTo>
                <a:cubicBezTo>
                  <a:pt x="2276" y="828"/>
                  <a:pt x="2278" y="823"/>
                  <a:pt x="2277" y="819"/>
                </a:cubicBezTo>
                <a:cubicBezTo>
                  <a:pt x="2275" y="812"/>
                  <a:pt x="2272" y="804"/>
                  <a:pt x="2270" y="796"/>
                </a:cubicBezTo>
                <a:cubicBezTo>
                  <a:pt x="2268" y="792"/>
                  <a:pt x="2264" y="790"/>
                  <a:pt x="2259" y="791"/>
                </a:cubicBezTo>
                <a:cubicBezTo>
                  <a:pt x="2255" y="793"/>
                  <a:pt x="2253" y="797"/>
                  <a:pt x="2254" y="801"/>
                </a:cubicBezTo>
                <a:moveTo>
                  <a:pt x="2210" y="688"/>
                </a:moveTo>
                <a:cubicBezTo>
                  <a:pt x="2213" y="695"/>
                  <a:pt x="2216" y="702"/>
                  <a:pt x="2219" y="709"/>
                </a:cubicBezTo>
                <a:cubicBezTo>
                  <a:pt x="2221" y="713"/>
                  <a:pt x="2226" y="715"/>
                  <a:pt x="2230" y="714"/>
                </a:cubicBezTo>
                <a:cubicBezTo>
                  <a:pt x="2234" y="712"/>
                  <a:pt x="2236" y="707"/>
                  <a:pt x="2234" y="703"/>
                </a:cubicBezTo>
                <a:cubicBezTo>
                  <a:pt x="2231" y="696"/>
                  <a:pt x="2228" y="688"/>
                  <a:pt x="2224" y="681"/>
                </a:cubicBezTo>
                <a:cubicBezTo>
                  <a:pt x="2222" y="677"/>
                  <a:pt x="2218" y="675"/>
                  <a:pt x="2214" y="677"/>
                </a:cubicBezTo>
                <a:cubicBezTo>
                  <a:pt x="2210" y="679"/>
                  <a:pt x="2208" y="684"/>
                  <a:pt x="2210" y="688"/>
                </a:cubicBezTo>
                <a:moveTo>
                  <a:pt x="2153" y="580"/>
                </a:moveTo>
                <a:cubicBezTo>
                  <a:pt x="2157" y="586"/>
                  <a:pt x="2161" y="593"/>
                  <a:pt x="2165" y="600"/>
                </a:cubicBezTo>
                <a:cubicBezTo>
                  <a:pt x="2167" y="604"/>
                  <a:pt x="2172" y="605"/>
                  <a:pt x="2176" y="603"/>
                </a:cubicBezTo>
                <a:cubicBezTo>
                  <a:pt x="2180" y="601"/>
                  <a:pt x="2181" y="596"/>
                  <a:pt x="2179" y="592"/>
                </a:cubicBezTo>
                <a:cubicBezTo>
                  <a:pt x="2175" y="585"/>
                  <a:pt x="2171" y="578"/>
                  <a:pt x="2167" y="571"/>
                </a:cubicBezTo>
                <a:cubicBezTo>
                  <a:pt x="2165" y="568"/>
                  <a:pt x="2160" y="566"/>
                  <a:pt x="2156" y="569"/>
                </a:cubicBezTo>
                <a:cubicBezTo>
                  <a:pt x="2152" y="571"/>
                  <a:pt x="2151" y="576"/>
                  <a:pt x="2153" y="580"/>
                </a:cubicBezTo>
                <a:moveTo>
                  <a:pt x="2085" y="478"/>
                </a:moveTo>
                <a:cubicBezTo>
                  <a:pt x="2090" y="484"/>
                  <a:pt x="2095" y="491"/>
                  <a:pt x="2099" y="497"/>
                </a:cubicBezTo>
                <a:cubicBezTo>
                  <a:pt x="2102" y="501"/>
                  <a:pt x="2107" y="501"/>
                  <a:pt x="2110" y="499"/>
                </a:cubicBezTo>
                <a:cubicBezTo>
                  <a:pt x="2114" y="496"/>
                  <a:pt x="2115" y="491"/>
                  <a:pt x="2112" y="488"/>
                </a:cubicBezTo>
                <a:cubicBezTo>
                  <a:pt x="2108" y="481"/>
                  <a:pt x="2103" y="475"/>
                  <a:pt x="2098" y="468"/>
                </a:cubicBezTo>
                <a:cubicBezTo>
                  <a:pt x="2095" y="465"/>
                  <a:pt x="2090" y="464"/>
                  <a:pt x="2087" y="467"/>
                </a:cubicBezTo>
                <a:cubicBezTo>
                  <a:pt x="2083" y="469"/>
                  <a:pt x="2083" y="474"/>
                  <a:pt x="2085" y="478"/>
                </a:cubicBezTo>
                <a:cubicBezTo>
                  <a:pt x="2085" y="478"/>
                  <a:pt x="2085" y="478"/>
                  <a:pt x="2085" y="478"/>
                </a:cubicBezTo>
                <a:moveTo>
                  <a:pt x="2007" y="384"/>
                </a:moveTo>
                <a:cubicBezTo>
                  <a:pt x="2012" y="390"/>
                  <a:pt x="2018" y="396"/>
                  <a:pt x="2023" y="402"/>
                </a:cubicBezTo>
                <a:cubicBezTo>
                  <a:pt x="2026" y="405"/>
                  <a:pt x="2031" y="405"/>
                  <a:pt x="2034" y="402"/>
                </a:cubicBezTo>
                <a:cubicBezTo>
                  <a:pt x="2037" y="399"/>
                  <a:pt x="2038" y="394"/>
                  <a:pt x="2035" y="391"/>
                </a:cubicBezTo>
                <a:cubicBezTo>
                  <a:pt x="2030" y="385"/>
                  <a:pt x="2024" y="379"/>
                  <a:pt x="2019" y="373"/>
                </a:cubicBezTo>
                <a:cubicBezTo>
                  <a:pt x="2016" y="370"/>
                  <a:pt x="2011" y="370"/>
                  <a:pt x="2007" y="373"/>
                </a:cubicBezTo>
                <a:cubicBezTo>
                  <a:pt x="2004" y="376"/>
                  <a:pt x="2004" y="381"/>
                  <a:pt x="2007" y="384"/>
                </a:cubicBezTo>
                <a:cubicBezTo>
                  <a:pt x="2007" y="384"/>
                  <a:pt x="2007" y="384"/>
                  <a:pt x="2007" y="384"/>
                </a:cubicBezTo>
                <a:moveTo>
                  <a:pt x="1919" y="299"/>
                </a:moveTo>
                <a:cubicBezTo>
                  <a:pt x="1925" y="304"/>
                  <a:pt x="1931" y="309"/>
                  <a:pt x="1937" y="315"/>
                </a:cubicBezTo>
                <a:cubicBezTo>
                  <a:pt x="1940" y="318"/>
                  <a:pt x="1945" y="317"/>
                  <a:pt x="1948" y="314"/>
                </a:cubicBezTo>
                <a:cubicBezTo>
                  <a:pt x="1951" y="311"/>
                  <a:pt x="1951" y="306"/>
                  <a:pt x="1948" y="303"/>
                </a:cubicBezTo>
                <a:cubicBezTo>
                  <a:pt x="1942" y="297"/>
                  <a:pt x="1936" y="292"/>
                  <a:pt x="1930" y="287"/>
                </a:cubicBezTo>
                <a:cubicBezTo>
                  <a:pt x="1926" y="284"/>
                  <a:pt x="1921" y="284"/>
                  <a:pt x="1919" y="288"/>
                </a:cubicBezTo>
                <a:cubicBezTo>
                  <a:pt x="1916" y="291"/>
                  <a:pt x="1916" y="296"/>
                  <a:pt x="1919" y="299"/>
                </a:cubicBezTo>
                <a:cubicBezTo>
                  <a:pt x="1919" y="299"/>
                  <a:pt x="1919" y="299"/>
                  <a:pt x="1919" y="299"/>
                </a:cubicBezTo>
                <a:moveTo>
                  <a:pt x="1823" y="223"/>
                </a:moveTo>
                <a:cubicBezTo>
                  <a:pt x="1829" y="228"/>
                  <a:pt x="1836" y="233"/>
                  <a:pt x="1842" y="237"/>
                </a:cubicBezTo>
                <a:cubicBezTo>
                  <a:pt x="1846" y="240"/>
                  <a:pt x="1851" y="239"/>
                  <a:pt x="1853" y="236"/>
                </a:cubicBezTo>
                <a:cubicBezTo>
                  <a:pt x="1856" y="232"/>
                  <a:pt x="1855" y="227"/>
                  <a:pt x="1852" y="224"/>
                </a:cubicBezTo>
                <a:cubicBezTo>
                  <a:pt x="1845" y="220"/>
                  <a:pt x="1839" y="215"/>
                  <a:pt x="1832" y="210"/>
                </a:cubicBezTo>
                <a:cubicBezTo>
                  <a:pt x="1829" y="208"/>
                  <a:pt x="1824" y="209"/>
                  <a:pt x="1821" y="212"/>
                </a:cubicBezTo>
                <a:cubicBezTo>
                  <a:pt x="1819" y="216"/>
                  <a:pt x="1819" y="221"/>
                  <a:pt x="1823" y="223"/>
                </a:cubicBezTo>
                <a:moveTo>
                  <a:pt x="1719" y="159"/>
                </a:moveTo>
                <a:cubicBezTo>
                  <a:pt x="1726" y="162"/>
                  <a:pt x="1733" y="166"/>
                  <a:pt x="1740" y="170"/>
                </a:cubicBezTo>
                <a:cubicBezTo>
                  <a:pt x="1744" y="173"/>
                  <a:pt x="1749" y="171"/>
                  <a:pt x="1751" y="167"/>
                </a:cubicBezTo>
                <a:cubicBezTo>
                  <a:pt x="1753" y="164"/>
                  <a:pt x="1752" y="159"/>
                  <a:pt x="1748" y="157"/>
                </a:cubicBezTo>
                <a:cubicBezTo>
                  <a:pt x="1741" y="152"/>
                  <a:pt x="1734" y="149"/>
                  <a:pt x="1727" y="145"/>
                </a:cubicBezTo>
                <a:cubicBezTo>
                  <a:pt x="1723" y="143"/>
                  <a:pt x="1718" y="144"/>
                  <a:pt x="1716" y="148"/>
                </a:cubicBezTo>
                <a:cubicBezTo>
                  <a:pt x="1714" y="152"/>
                  <a:pt x="1715" y="157"/>
                  <a:pt x="1719" y="159"/>
                </a:cubicBezTo>
                <a:moveTo>
                  <a:pt x="1609" y="105"/>
                </a:moveTo>
                <a:cubicBezTo>
                  <a:pt x="1617" y="108"/>
                  <a:pt x="1624" y="111"/>
                  <a:pt x="1631" y="115"/>
                </a:cubicBezTo>
                <a:cubicBezTo>
                  <a:pt x="1635" y="117"/>
                  <a:pt x="1640" y="115"/>
                  <a:pt x="1642" y="111"/>
                </a:cubicBezTo>
                <a:cubicBezTo>
                  <a:pt x="1643" y="107"/>
                  <a:pt x="1642" y="102"/>
                  <a:pt x="1637" y="100"/>
                </a:cubicBezTo>
                <a:cubicBezTo>
                  <a:pt x="1630" y="97"/>
                  <a:pt x="1623" y="94"/>
                  <a:pt x="1615" y="91"/>
                </a:cubicBezTo>
                <a:cubicBezTo>
                  <a:pt x="1611" y="89"/>
                  <a:pt x="1607" y="91"/>
                  <a:pt x="1605" y="95"/>
                </a:cubicBezTo>
                <a:cubicBezTo>
                  <a:pt x="1603" y="99"/>
                  <a:pt x="1605" y="104"/>
                  <a:pt x="1609" y="105"/>
                </a:cubicBezTo>
                <a:moveTo>
                  <a:pt x="1494" y="64"/>
                </a:moveTo>
                <a:cubicBezTo>
                  <a:pt x="1502" y="66"/>
                  <a:pt x="1509" y="69"/>
                  <a:pt x="1517" y="71"/>
                </a:cubicBezTo>
                <a:cubicBezTo>
                  <a:pt x="1521" y="72"/>
                  <a:pt x="1525" y="70"/>
                  <a:pt x="1527" y="66"/>
                </a:cubicBezTo>
                <a:cubicBezTo>
                  <a:pt x="1528" y="62"/>
                  <a:pt x="1526" y="57"/>
                  <a:pt x="1522" y="56"/>
                </a:cubicBezTo>
                <a:cubicBezTo>
                  <a:pt x="1514" y="53"/>
                  <a:pt x="1506" y="51"/>
                  <a:pt x="1499" y="49"/>
                </a:cubicBezTo>
                <a:cubicBezTo>
                  <a:pt x="1494" y="47"/>
                  <a:pt x="1490" y="50"/>
                  <a:pt x="1489" y="54"/>
                </a:cubicBezTo>
                <a:cubicBezTo>
                  <a:pt x="1487" y="58"/>
                  <a:pt x="1490" y="63"/>
                  <a:pt x="1494" y="64"/>
                </a:cubicBezTo>
                <a:moveTo>
                  <a:pt x="1375" y="35"/>
                </a:moveTo>
                <a:cubicBezTo>
                  <a:pt x="1383" y="37"/>
                  <a:pt x="1391" y="38"/>
                  <a:pt x="1399" y="40"/>
                </a:cubicBezTo>
                <a:cubicBezTo>
                  <a:pt x="1403" y="41"/>
                  <a:pt x="1407" y="38"/>
                  <a:pt x="1408" y="34"/>
                </a:cubicBezTo>
                <a:cubicBezTo>
                  <a:pt x="1409" y="29"/>
                  <a:pt x="1406" y="25"/>
                  <a:pt x="1402" y="24"/>
                </a:cubicBezTo>
                <a:cubicBezTo>
                  <a:pt x="1394" y="23"/>
                  <a:pt x="1386" y="21"/>
                  <a:pt x="1378" y="20"/>
                </a:cubicBezTo>
                <a:cubicBezTo>
                  <a:pt x="1374" y="19"/>
                  <a:pt x="1370" y="22"/>
                  <a:pt x="1369" y="26"/>
                </a:cubicBezTo>
                <a:cubicBezTo>
                  <a:pt x="1368" y="30"/>
                  <a:pt x="1371" y="34"/>
                  <a:pt x="1375" y="35"/>
                </a:cubicBezTo>
                <a:moveTo>
                  <a:pt x="1254" y="19"/>
                </a:moveTo>
                <a:cubicBezTo>
                  <a:pt x="1262" y="20"/>
                  <a:pt x="1270" y="21"/>
                  <a:pt x="1278" y="21"/>
                </a:cubicBezTo>
                <a:cubicBezTo>
                  <a:pt x="1282" y="22"/>
                  <a:pt x="1286" y="19"/>
                  <a:pt x="1286" y="14"/>
                </a:cubicBezTo>
                <a:cubicBezTo>
                  <a:pt x="1287" y="10"/>
                  <a:pt x="1284" y="6"/>
                  <a:pt x="1279" y="6"/>
                </a:cubicBezTo>
                <a:cubicBezTo>
                  <a:pt x="1271" y="5"/>
                  <a:pt x="1263" y="4"/>
                  <a:pt x="1255" y="3"/>
                </a:cubicBezTo>
                <a:cubicBezTo>
                  <a:pt x="1251" y="3"/>
                  <a:pt x="1247" y="6"/>
                  <a:pt x="1247" y="11"/>
                </a:cubicBezTo>
                <a:cubicBezTo>
                  <a:pt x="1246" y="15"/>
                  <a:pt x="1250" y="19"/>
                  <a:pt x="1254" y="19"/>
                </a:cubicBezTo>
                <a:moveTo>
                  <a:pt x="1132" y="16"/>
                </a:moveTo>
                <a:cubicBezTo>
                  <a:pt x="1140" y="16"/>
                  <a:pt x="1148" y="16"/>
                  <a:pt x="1156" y="16"/>
                </a:cubicBezTo>
                <a:cubicBezTo>
                  <a:pt x="1160" y="16"/>
                  <a:pt x="1164" y="12"/>
                  <a:pt x="1164" y="8"/>
                </a:cubicBezTo>
                <a:cubicBezTo>
                  <a:pt x="1163" y="4"/>
                  <a:pt x="1160" y="0"/>
                  <a:pt x="1155" y="0"/>
                </a:cubicBezTo>
                <a:cubicBezTo>
                  <a:pt x="1147" y="0"/>
                  <a:pt x="1139" y="0"/>
                  <a:pt x="1131" y="0"/>
                </a:cubicBezTo>
                <a:cubicBezTo>
                  <a:pt x="1127" y="1"/>
                  <a:pt x="1124" y="4"/>
                  <a:pt x="1124" y="9"/>
                </a:cubicBezTo>
                <a:cubicBezTo>
                  <a:pt x="1124" y="13"/>
                  <a:pt x="1128" y="17"/>
                  <a:pt x="1132" y="16"/>
                </a:cubicBezTo>
                <a:moveTo>
                  <a:pt x="1010" y="26"/>
                </a:moveTo>
                <a:cubicBezTo>
                  <a:pt x="1018" y="25"/>
                  <a:pt x="1026" y="24"/>
                  <a:pt x="1034" y="23"/>
                </a:cubicBezTo>
                <a:cubicBezTo>
                  <a:pt x="1038" y="23"/>
                  <a:pt x="1041" y="19"/>
                  <a:pt x="1041" y="14"/>
                </a:cubicBezTo>
                <a:cubicBezTo>
                  <a:pt x="1040" y="10"/>
                  <a:pt x="1036" y="7"/>
                  <a:pt x="1032" y="7"/>
                </a:cubicBezTo>
                <a:cubicBezTo>
                  <a:pt x="1024" y="8"/>
                  <a:pt x="1016" y="9"/>
                  <a:pt x="1008" y="10"/>
                </a:cubicBezTo>
                <a:cubicBezTo>
                  <a:pt x="1004" y="11"/>
                  <a:pt x="1001" y="15"/>
                  <a:pt x="1001" y="19"/>
                </a:cubicBezTo>
                <a:cubicBezTo>
                  <a:pt x="1002" y="24"/>
                  <a:pt x="1006" y="27"/>
                  <a:pt x="1010" y="26"/>
                </a:cubicBezTo>
                <a:cubicBezTo>
                  <a:pt x="1010" y="26"/>
                  <a:pt x="1010" y="26"/>
                  <a:pt x="1010" y="26"/>
                </a:cubicBezTo>
                <a:moveTo>
                  <a:pt x="890" y="49"/>
                </a:moveTo>
                <a:cubicBezTo>
                  <a:pt x="898" y="47"/>
                  <a:pt x="905" y="45"/>
                  <a:pt x="913" y="44"/>
                </a:cubicBezTo>
                <a:cubicBezTo>
                  <a:pt x="917" y="43"/>
                  <a:pt x="920" y="38"/>
                  <a:pt x="919" y="34"/>
                </a:cubicBezTo>
                <a:cubicBezTo>
                  <a:pt x="918" y="30"/>
                  <a:pt x="914" y="27"/>
                  <a:pt x="910" y="28"/>
                </a:cubicBezTo>
                <a:cubicBezTo>
                  <a:pt x="902" y="30"/>
                  <a:pt x="894" y="32"/>
                  <a:pt x="886" y="33"/>
                </a:cubicBezTo>
                <a:cubicBezTo>
                  <a:pt x="882" y="34"/>
                  <a:pt x="879" y="39"/>
                  <a:pt x="880" y="43"/>
                </a:cubicBezTo>
                <a:cubicBezTo>
                  <a:pt x="881" y="47"/>
                  <a:pt x="886" y="50"/>
                  <a:pt x="890" y="49"/>
                </a:cubicBezTo>
                <a:moveTo>
                  <a:pt x="773" y="84"/>
                </a:moveTo>
                <a:cubicBezTo>
                  <a:pt x="780" y="82"/>
                  <a:pt x="788" y="79"/>
                  <a:pt x="795" y="77"/>
                </a:cubicBezTo>
                <a:cubicBezTo>
                  <a:pt x="800" y="75"/>
                  <a:pt x="802" y="71"/>
                  <a:pt x="800" y="66"/>
                </a:cubicBezTo>
                <a:cubicBezTo>
                  <a:pt x="799" y="62"/>
                  <a:pt x="794" y="60"/>
                  <a:pt x="790" y="61"/>
                </a:cubicBezTo>
                <a:cubicBezTo>
                  <a:pt x="783" y="64"/>
                  <a:pt x="775" y="67"/>
                  <a:pt x="768" y="69"/>
                </a:cubicBezTo>
                <a:cubicBezTo>
                  <a:pt x="763" y="71"/>
                  <a:pt x="761" y="75"/>
                  <a:pt x="763" y="80"/>
                </a:cubicBezTo>
                <a:cubicBezTo>
                  <a:pt x="764" y="84"/>
                  <a:pt x="769" y="86"/>
                  <a:pt x="773" y="84"/>
                </a:cubicBezTo>
                <a:cubicBezTo>
                  <a:pt x="773" y="84"/>
                  <a:pt x="773" y="84"/>
                  <a:pt x="773" y="84"/>
                </a:cubicBezTo>
                <a:moveTo>
                  <a:pt x="661" y="132"/>
                </a:moveTo>
                <a:cubicBezTo>
                  <a:pt x="668" y="129"/>
                  <a:pt x="675" y="125"/>
                  <a:pt x="682" y="122"/>
                </a:cubicBezTo>
                <a:cubicBezTo>
                  <a:pt x="686" y="120"/>
                  <a:pt x="688" y="115"/>
                  <a:pt x="686" y="111"/>
                </a:cubicBezTo>
                <a:cubicBezTo>
                  <a:pt x="684" y="107"/>
                  <a:pt x="679" y="106"/>
                  <a:pt x="675" y="107"/>
                </a:cubicBezTo>
                <a:cubicBezTo>
                  <a:pt x="668" y="111"/>
                  <a:pt x="661" y="114"/>
                  <a:pt x="654" y="118"/>
                </a:cubicBezTo>
                <a:cubicBezTo>
                  <a:pt x="650" y="120"/>
                  <a:pt x="648" y="124"/>
                  <a:pt x="650" y="128"/>
                </a:cubicBezTo>
                <a:cubicBezTo>
                  <a:pt x="652" y="132"/>
                  <a:pt x="657" y="134"/>
                  <a:pt x="661" y="132"/>
                </a:cubicBezTo>
                <a:moveTo>
                  <a:pt x="554" y="191"/>
                </a:moveTo>
                <a:cubicBezTo>
                  <a:pt x="561" y="187"/>
                  <a:pt x="567" y="183"/>
                  <a:pt x="574" y="179"/>
                </a:cubicBezTo>
                <a:cubicBezTo>
                  <a:pt x="578" y="177"/>
                  <a:pt x="579" y="172"/>
                  <a:pt x="577" y="168"/>
                </a:cubicBezTo>
                <a:cubicBezTo>
                  <a:pt x="575" y="164"/>
                  <a:pt x="570" y="163"/>
                  <a:pt x="566" y="165"/>
                </a:cubicBezTo>
                <a:cubicBezTo>
                  <a:pt x="559" y="169"/>
                  <a:pt x="552" y="174"/>
                  <a:pt x="545" y="178"/>
                </a:cubicBezTo>
                <a:cubicBezTo>
                  <a:pt x="542" y="180"/>
                  <a:pt x="541" y="185"/>
                  <a:pt x="543" y="189"/>
                </a:cubicBezTo>
                <a:cubicBezTo>
                  <a:pt x="545" y="193"/>
                  <a:pt x="550" y="194"/>
                  <a:pt x="554" y="191"/>
                </a:cubicBezTo>
                <a:moveTo>
                  <a:pt x="454" y="262"/>
                </a:moveTo>
                <a:cubicBezTo>
                  <a:pt x="460" y="257"/>
                  <a:pt x="466" y="252"/>
                  <a:pt x="473" y="247"/>
                </a:cubicBezTo>
                <a:cubicBezTo>
                  <a:pt x="476" y="245"/>
                  <a:pt x="477" y="240"/>
                  <a:pt x="474" y="236"/>
                </a:cubicBezTo>
                <a:cubicBezTo>
                  <a:pt x="472" y="233"/>
                  <a:pt x="467" y="232"/>
                  <a:pt x="463" y="235"/>
                </a:cubicBezTo>
                <a:cubicBezTo>
                  <a:pt x="457" y="240"/>
                  <a:pt x="450" y="244"/>
                  <a:pt x="444" y="249"/>
                </a:cubicBezTo>
                <a:cubicBezTo>
                  <a:pt x="441" y="252"/>
                  <a:pt x="440" y="257"/>
                  <a:pt x="443" y="261"/>
                </a:cubicBezTo>
                <a:cubicBezTo>
                  <a:pt x="446" y="264"/>
                  <a:pt x="451" y="265"/>
                  <a:pt x="454" y="262"/>
                </a:cubicBezTo>
                <a:moveTo>
                  <a:pt x="362" y="343"/>
                </a:moveTo>
                <a:cubicBezTo>
                  <a:pt x="368" y="337"/>
                  <a:pt x="374" y="332"/>
                  <a:pt x="379" y="326"/>
                </a:cubicBezTo>
                <a:cubicBezTo>
                  <a:pt x="383" y="323"/>
                  <a:pt x="383" y="318"/>
                  <a:pt x="380" y="315"/>
                </a:cubicBezTo>
                <a:cubicBezTo>
                  <a:pt x="377" y="312"/>
                  <a:pt x="372" y="311"/>
                  <a:pt x="368" y="315"/>
                </a:cubicBezTo>
                <a:cubicBezTo>
                  <a:pt x="363" y="320"/>
                  <a:pt x="357" y="326"/>
                  <a:pt x="351" y="331"/>
                </a:cubicBezTo>
                <a:cubicBezTo>
                  <a:pt x="348" y="334"/>
                  <a:pt x="348" y="339"/>
                  <a:pt x="351" y="342"/>
                </a:cubicBezTo>
                <a:cubicBezTo>
                  <a:pt x="354" y="346"/>
                  <a:pt x="359" y="346"/>
                  <a:pt x="362" y="343"/>
                </a:cubicBezTo>
                <a:moveTo>
                  <a:pt x="279" y="432"/>
                </a:moveTo>
                <a:cubicBezTo>
                  <a:pt x="284" y="426"/>
                  <a:pt x="289" y="420"/>
                  <a:pt x="295" y="414"/>
                </a:cubicBezTo>
                <a:cubicBezTo>
                  <a:pt x="298" y="411"/>
                  <a:pt x="297" y="406"/>
                  <a:pt x="294" y="403"/>
                </a:cubicBezTo>
                <a:cubicBezTo>
                  <a:pt x="290" y="400"/>
                  <a:pt x="285" y="401"/>
                  <a:pt x="283" y="404"/>
                </a:cubicBezTo>
                <a:cubicBezTo>
                  <a:pt x="277" y="410"/>
                  <a:pt x="272" y="416"/>
                  <a:pt x="267" y="422"/>
                </a:cubicBezTo>
                <a:cubicBezTo>
                  <a:pt x="264" y="426"/>
                  <a:pt x="265" y="431"/>
                  <a:pt x="268" y="434"/>
                </a:cubicBezTo>
                <a:cubicBezTo>
                  <a:pt x="271" y="436"/>
                  <a:pt x="277" y="436"/>
                  <a:pt x="279" y="432"/>
                </a:cubicBezTo>
                <a:moveTo>
                  <a:pt x="206" y="531"/>
                </a:moveTo>
                <a:cubicBezTo>
                  <a:pt x="211" y="524"/>
                  <a:pt x="215" y="518"/>
                  <a:pt x="220" y="511"/>
                </a:cubicBezTo>
                <a:cubicBezTo>
                  <a:pt x="222" y="507"/>
                  <a:pt x="221" y="502"/>
                  <a:pt x="218" y="500"/>
                </a:cubicBezTo>
                <a:cubicBezTo>
                  <a:pt x="214" y="497"/>
                  <a:pt x="209" y="498"/>
                  <a:pt x="207" y="502"/>
                </a:cubicBezTo>
                <a:cubicBezTo>
                  <a:pt x="202" y="508"/>
                  <a:pt x="198" y="515"/>
                  <a:pt x="193" y="522"/>
                </a:cubicBezTo>
                <a:cubicBezTo>
                  <a:pt x="191" y="525"/>
                  <a:pt x="192" y="530"/>
                  <a:pt x="195" y="533"/>
                </a:cubicBezTo>
                <a:cubicBezTo>
                  <a:pt x="199" y="535"/>
                  <a:pt x="204" y="534"/>
                  <a:pt x="206" y="531"/>
                </a:cubicBezTo>
                <a:moveTo>
                  <a:pt x="144" y="636"/>
                </a:moveTo>
                <a:cubicBezTo>
                  <a:pt x="148" y="629"/>
                  <a:pt x="152" y="622"/>
                  <a:pt x="156" y="615"/>
                </a:cubicBezTo>
                <a:cubicBezTo>
                  <a:pt x="158" y="611"/>
                  <a:pt x="156" y="606"/>
                  <a:pt x="152" y="604"/>
                </a:cubicBezTo>
                <a:cubicBezTo>
                  <a:pt x="148" y="602"/>
                  <a:pt x="144" y="604"/>
                  <a:pt x="141" y="607"/>
                </a:cubicBezTo>
                <a:cubicBezTo>
                  <a:pt x="138" y="614"/>
                  <a:pt x="134" y="622"/>
                  <a:pt x="130" y="629"/>
                </a:cubicBezTo>
                <a:cubicBezTo>
                  <a:pt x="128" y="633"/>
                  <a:pt x="130" y="637"/>
                  <a:pt x="134" y="639"/>
                </a:cubicBezTo>
                <a:cubicBezTo>
                  <a:pt x="138" y="641"/>
                  <a:pt x="142" y="640"/>
                  <a:pt x="144" y="636"/>
                </a:cubicBezTo>
                <a:moveTo>
                  <a:pt x="94" y="747"/>
                </a:moveTo>
                <a:cubicBezTo>
                  <a:pt x="97" y="740"/>
                  <a:pt x="100" y="733"/>
                  <a:pt x="103" y="725"/>
                </a:cubicBezTo>
                <a:cubicBezTo>
                  <a:pt x="104" y="721"/>
                  <a:pt x="103" y="717"/>
                  <a:pt x="98" y="715"/>
                </a:cubicBezTo>
                <a:cubicBezTo>
                  <a:pt x="94" y="713"/>
                  <a:pt x="90" y="715"/>
                  <a:pt x="88" y="719"/>
                </a:cubicBezTo>
                <a:cubicBezTo>
                  <a:pt x="85" y="727"/>
                  <a:pt x="82" y="734"/>
                  <a:pt x="79" y="742"/>
                </a:cubicBezTo>
                <a:cubicBezTo>
                  <a:pt x="77" y="746"/>
                  <a:pt x="79" y="750"/>
                  <a:pt x="84" y="752"/>
                </a:cubicBezTo>
                <a:cubicBezTo>
                  <a:pt x="88" y="754"/>
                  <a:pt x="92" y="752"/>
                  <a:pt x="94" y="747"/>
                </a:cubicBezTo>
                <a:moveTo>
                  <a:pt x="56" y="864"/>
                </a:moveTo>
                <a:cubicBezTo>
                  <a:pt x="58" y="856"/>
                  <a:pt x="60" y="848"/>
                  <a:pt x="62" y="841"/>
                </a:cubicBezTo>
                <a:cubicBezTo>
                  <a:pt x="63" y="837"/>
                  <a:pt x="61" y="832"/>
                  <a:pt x="57" y="831"/>
                </a:cubicBezTo>
                <a:cubicBezTo>
                  <a:pt x="52" y="830"/>
                  <a:pt x="48" y="832"/>
                  <a:pt x="47" y="836"/>
                </a:cubicBezTo>
                <a:cubicBezTo>
                  <a:pt x="44" y="844"/>
                  <a:pt x="42" y="852"/>
                  <a:pt x="40" y="859"/>
                </a:cubicBezTo>
                <a:cubicBezTo>
                  <a:pt x="39" y="864"/>
                  <a:pt x="42" y="868"/>
                  <a:pt x="46" y="869"/>
                </a:cubicBezTo>
                <a:cubicBezTo>
                  <a:pt x="50" y="870"/>
                  <a:pt x="55" y="868"/>
                  <a:pt x="56" y="864"/>
                </a:cubicBezTo>
                <a:cubicBezTo>
                  <a:pt x="56" y="864"/>
                  <a:pt x="56" y="864"/>
                  <a:pt x="56" y="864"/>
                </a:cubicBezTo>
                <a:moveTo>
                  <a:pt x="30" y="983"/>
                </a:moveTo>
                <a:cubicBezTo>
                  <a:pt x="31" y="975"/>
                  <a:pt x="33" y="967"/>
                  <a:pt x="34" y="960"/>
                </a:cubicBezTo>
                <a:cubicBezTo>
                  <a:pt x="35" y="955"/>
                  <a:pt x="32" y="951"/>
                  <a:pt x="28" y="950"/>
                </a:cubicBezTo>
                <a:cubicBezTo>
                  <a:pt x="23" y="950"/>
                  <a:pt x="19" y="953"/>
                  <a:pt x="18" y="957"/>
                </a:cubicBezTo>
                <a:cubicBezTo>
                  <a:pt x="17" y="965"/>
                  <a:pt x="16" y="973"/>
                  <a:pt x="14" y="981"/>
                </a:cubicBezTo>
                <a:cubicBezTo>
                  <a:pt x="14" y="985"/>
                  <a:pt x="17" y="989"/>
                  <a:pt x="21" y="990"/>
                </a:cubicBezTo>
                <a:cubicBezTo>
                  <a:pt x="25" y="990"/>
                  <a:pt x="29" y="987"/>
                  <a:pt x="30" y="983"/>
                </a:cubicBezTo>
                <a:moveTo>
                  <a:pt x="17" y="1105"/>
                </a:moveTo>
                <a:cubicBezTo>
                  <a:pt x="18" y="1097"/>
                  <a:pt x="18" y="1089"/>
                  <a:pt x="19" y="1081"/>
                </a:cubicBezTo>
                <a:cubicBezTo>
                  <a:pt x="19" y="1077"/>
                  <a:pt x="16" y="1073"/>
                  <a:pt x="11" y="1072"/>
                </a:cubicBezTo>
                <a:cubicBezTo>
                  <a:pt x="7" y="1072"/>
                  <a:pt x="3" y="1075"/>
                  <a:pt x="3" y="1080"/>
                </a:cubicBezTo>
                <a:cubicBezTo>
                  <a:pt x="2" y="1088"/>
                  <a:pt x="2" y="1096"/>
                  <a:pt x="1" y="1104"/>
                </a:cubicBezTo>
                <a:cubicBezTo>
                  <a:pt x="1" y="1108"/>
                  <a:pt x="5" y="1112"/>
                  <a:pt x="9" y="1112"/>
                </a:cubicBezTo>
                <a:cubicBezTo>
                  <a:pt x="13" y="1112"/>
                  <a:pt x="17" y="1109"/>
                  <a:pt x="17" y="1105"/>
                </a:cubicBezTo>
                <a:moveTo>
                  <a:pt x="17" y="1227"/>
                </a:moveTo>
                <a:cubicBezTo>
                  <a:pt x="17" y="1219"/>
                  <a:pt x="17" y="1211"/>
                  <a:pt x="16" y="1203"/>
                </a:cubicBezTo>
                <a:cubicBezTo>
                  <a:pt x="16" y="1199"/>
                  <a:pt x="13" y="1195"/>
                  <a:pt x="8" y="1195"/>
                </a:cubicBezTo>
                <a:cubicBezTo>
                  <a:pt x="4" y="1196"/>
                  <a:pt x="0" y="1199"/>
                  <a:pt x="0" y="1204"/>
                </a:cubicBezTo>
                <a:cubicBezTo>
                  <a:pt x="1" y="1212"/>
                  <a:pt x="1" y="1220"/>
                  <a:pt x="2" y="1228"/>
                </a:cubicBezTo>
                <a:cubicBezTo>
                  <a:pt x="2" y="1232"/>
                  <a:pt x="6" y="1236"/>
                  <a:pt x="10" y="1235"/>
                </a:cubicBezTo>
                <a:cubicBezTo>
                  <a:pt x="14" y="1235"/>
                  <a:pt x="18" y="1231"/>
                  <a:pt x="17" y="1227"/>
                </a:cubicBezTo>
                <a:moveTo>
                  <a:pt x="30" y="1348"/>
                </a:moveTo>
                <a:cubicBezTo>
                  <a:pt x="29" y="1341"/>
                  <a:pt x="28" y="1333"/>
                  <a:pt x="27" y="1325"/>
                </a:cubicBezTo>
                <a:cubicBezTo>
                  <a:pt x="26" y="1321"/>
                  <a:pt x="22" y="1318"/>
                  <a:pt x="18" y="1318"/>
                </a:cubicBezTo>
                <a:cubicBezTo>
                  <a:pt x="14" y="1319"/>
                  <a:pt x="10" y="1323"/>
                  <a:pt x="11" y="1327"/>
                </a:cubicBezTo>
                <a:cubicBezTo>
                  <a:pt x="12" y="1335"/>
                  <a:pt x="13" y="1343"/>
                  <a:pt x="15" y="1351"/>
                </a:cubicBezTo>
                <a:cubicBezTo>
                  <a:pt x="15" y="1355"/>
                  <a:pt x="19" y="1358"/>
                  <a:pt x="24" y="1358"/>
                </a:cubicBezTo>
                <a:cubicBezTo>
                  <a:pt x="28" y="1357"/>
                  <a:pt x="31" y="1353"/>
                  <a:pt x="30" y="1348"/>
                </a:cubicBezTo>
                <a:moveTo>
                  <a:pt x="56" y="1468"/>
                </a:moveTo>
                <a:cubicBezTo>
                  <a:pt x="54" y="1460"/>
                  <a:pt x="52" y="1453"/>
                  <a:pt x="50" y="1445"/>
                </a:cubicBezTo>
                <a:cubicBezTo>
                  <a:pt x="49" y="1441"/>
                  <a:pt x="45" y="1438"/>
                  <a:pt x="41" y="1439"/>
                </a:cubicBezTo>
                <a:cubicBezTo>
                  <a:pt x="36" y="1440"/>
                  <a:pt x="34" y="1445"/>
                  <a:pt x="35" y="1449"/>
                </a:cubicBezTo>
                <a:cubicBezTo>
                  <a:pt x="37" y="1457"/>
                  <a:pt x="39" y="1464"/>
                  <a:pt x="41" y="1472"/>
                </a:cubicBezTo>
                <a:cubicBezTo>
                  <a:pt x="42" y="1476"/>
                  <a:pt x="46" y="1479"/>
                  <a:pt x="51" y="1478"/>
                </a:cubicBezTo>
                <a:cubicBezTo>
                  <a:pt x="55" y="1477"/>
                  <a:pt x="57" y="1472"/>
                  <a:pt x="56" y="1468"/>
                </a:cubicBezTo>
                <a:moveTo>
                  <a:pt x="95" y="1584"/>
                </a:moveTo>
                <a:cubicBezTo>
                  <a:pt x="92" y="1577"/>
                  <a:pt x="89" y="1569"/>
                  <a:pt x="86" y="1562"/>
                </a:cubicBezTo>
                <a:cubicBezTo>
                  <a:pt x="85" y="1558"/>
                  <a:pt x="80" y="1555"/>
                  <a:pt x="76" y="1557"/>
                </a:cubicBezTo>
                <a:cubicBezTo>
                  <a:pt x="72" y="1559"/>
                  <a:pt x="70" y="1563"/>
                  <a:pt x="71" y="1567"/>
                </a:cubicBezTo>
                <a:cubicBezTo>
                  <a:pt x="74" y="1575"/>
                  <a:pt x="77" y="1582"/>
                  <a:pt x="80" y="1590"/>
                </a:cubicBezTo>
                <a:cubicBezTo>
                  <a:pt x="81" y="1594"/>
                  <a:pt x="86" y="1596"/>
                  <a:pt x="90" y="1594"/>
                </a:cubicBezTo>
                <a:cubicBezTo>
                  <a:pt x="94" y="1593"/>
                  <a:pt x="96" y="1588"/>
                  <a:pt x="95" y="1584"/>
                </a:cubicBezTo>
                <a:cubicBezTo>
                  <a:pt x="95" y="1584"/>
                  <a:pt x="95" y="1584"/>
                  <a:pt x="95" y="1584"/>
                </a:cubicBezTo>
                <a:moveTo>
                  <a:pt x="145" y="1695"/>
                </a:moveTo>
                <a:cubicBezTo>
                  <a:pt x="142" y="1688"/>
                  <a:pt x="138" y="1681"/>
                  <a:pt x="135" y="1674"/>
                </a:cubicBezTo>
                <a:cubicBezTo>
                  <a:pt x="133" y="1670"/>
                  <a:pt x="128" y="1668"/>
                  <a:pt x="124" y="1670"/>
                </a:cubicBezTo>
                <a:cubicBezTo>
                  <a:pt x="120" y="1672"/>
                  <a:pt x="118" y="1677"/>
                  <a:pt x="120" y="1681"/>
                </a:cubicBezTo>
                <a:cubicBezTo>
                  <a:pt x="124" y="1688"/>
                  <a:pt x="128" y="1695"/>
                  <a:pt x="131" y="1702"/>
                </a:cubicBezTo>
                <a:cubicBezTo>
                  <a:pt x="133" y="1706"/>
                  <a:pt x="138" y="1708"/>
                  <a:pt x="142" y="1706"/>
                </a:cubicBezTo>
                <a:cubicBezTo>
                  <a:pt x="146" y="1704"/>
                  <a:pt x="147" y="1699"/>
                  <a:pt x="145" y="1695"/>
                </a:cubicBezTo>
                <a:moveTo>
                  <a:pt x="208" y="1800"/>
                </a:moveTo>
                <a:cubicBezTo>
                  <a:pt x="203" y="1794"/>
                  <a:pt x="199" y="1787"/>
                  <a:pt x="195" y="1780"/>
                </a:cubicBezTo>
                <a:cubicBezTo>
                  <a:pt x="192" y="1777"/>
                  <a:pt x="187" y="1776"/>
                  <a:pt x="184" y="1778"/>
                </a:cubicBezTo>
                <a:cubicBezTo>
                  <a:pt x="180" y="1780"/>
                  <a:pt x="179" y="1785"/>
                  <a:pt x="181" y="1789"/>
                </a:cubicBezTo>
                <a:cubicBezTo>
                  <a:pt x="185" y="1796"/>
                  <a:pt x="190" y="1802"/>
                  <a:pt x="194" y="1809"/>
                </a:cubicBezTo>
                <a:cubicBezTo>
                  <a:pt x="197" y="1813"/>
                  <a:pt x="202" y="1814"/>
                  <a:pt x="205" y="1811"/>
                </a:cubicBezTo>
                <a:cubicBezTo>
                  <a:pt x="209" y="1809"/>
                  <a:pt x="210" y="1804"/>
                  <a:pt x="208" y="1800"/>
                </a:cubicBezTo>
                <a:cubicBezTo>
                  <a:pt x="208" y="1800"/>
                  <a:pt x="208" y="1800"/>
                  <a:pt x="208" y="1800"/>
                </a:cubicBezTo>
                <a:moveTo>
                  <a:pt x="281" y="1898"/>
                </a:moveTo>
                <a:cubicBezTo>
                  <a:pt x="276" y="1892"/>
                  <a:pt x="271" y="1886"/>
                  <a:pt x="266" y="1880"/>
                </a:cubicBezTo>
                <a:cubicBezTo>
                  <a:pt x="263" y="1876"/>
                  <a:pt x="258" y="1876"/>
                  <a:pt x="254" y="1879"/>
                </a:cubicBezTo>
                <a:cubicBezTo>
                  <a:pt x="251" y="1881"/>
                  <a:pt x="250" y="1886"/>
                  <a:pt x="253" y="1890"/>
                </a:cubicBezTo>
                <a:cubicBezTo>
                  <a:pt x="258" y="1896"/>
                  <a:pt x="263" y="1902"/>
                  <a:pt x="268" y="1908"/>
                </a:cubicBezTo>
                <a:cubicBezTo>
                  <a:pt x="271" y="1912"/>
                  <a:pt x="276" y="1912"/>
                  <a:pt x="280" y="1909"/>
                </a:cubicBezTo>
                <a:cubicBezTo>
                  <a:pt x="283" y="1907"/>
                  <a:pt x="283" y="1902"/>
                  <a:pt x="281" y="1898"/>
                </a:cubicBezTo>
                <a:cubicBezTo>
                  <a:pt x="281" y="1898"/>
                  <a:pt x="281" y="1898"/>
                  <a:pt x="281" y="1898"/>
                </a:cubicBezTo>
                <a:moveTo>
                  <a:pt x="364" y="1988"/>
                </a:moveTo>
                <a:cubicBezTo>
                  <a:pt x="358" y="1982"/>
                  <a:pt x="352" y="1977"/>
                  <a:pt x="347" y="1971"/>
                </a:cubicBezTo>
                <a:cubicBezTo>
                  <a:pt x="344" y="1968"/>
                  <a:pt x="339" y="1968"/>
                  <a:pt x="335" y="1971"/>
                </a:cubicBezTo>
                <a:cubicBezTo>
                  <a:pt x="332" y="1974"/>
                  <a:pt x="332" y="1979"/>
                  <a:pt x="335" y="1982"/>
                </a:cubicBezTo>
                <a:cubicBezTo>
                  <a:pt x="341" y="1988"/>
                  <a:pt x="347" y="1994"/>
                  <a:pt x="352" y="1999"/>
                </a:cubicBezTo>
                <a:cubicBezTo>
                  <a:pt x="356" y="2002"/>
                  <a:pt x="361" y="2002"/>
                  <a:pt x="364" y="1999"/>
                </a:cubicBezTo>
                <a:cubicBezTo>
                  <a:pt x="367" y="1996"/>
                  <a:pt x="367" y="1991"/>
                  <a:pt x="364" y="1988"/>
                </a:cubicBezTo>
                <a:moveTo>
                  <a:pt x="456" y="2068"/>
                </a:moveTo>
                <a:cubicBezTo>
                  <a:pt x="449" y="2064"/>
                  <a:pt x="443" y="2059"/>
                  <a:pt x="437" y="2054"/>
                </a:cubicBezTo>
                <a:cubicBezTo>
                  <a:pt x="434" y="2051"/>
                  <a:pt x="429" y="2051"/>
                  <a:pt x="426" y="2055"/>
                </a:cubicBezTo>
                <a:cubicBezTo>
                  <a:pt x="423" y="2058"/>
                  <a:pt x="424" y="2063"/>
                  <a:pt x="427" y="2066"/>
                </a:cubicBezTo>
                <a:cubicBezTo>
                  <a:pt x="433" y="2071"/>
                  <a:pt x="439" y="2076"/>
                  <a:pt x="446" y="2081"/>
                </a:cubicBezTo>
                <a:cubicBezTo>
                  <a:pt x="449" y="2084"/>
                  <a:pt x="454" y="2083"/>
                  <a:pt x="457" y="2080"/>
                </a:cubicBezTo>
                <a:cubicBezTo>
                  <a:pt x="460" y="2076"/>
                  <a:pt x="459" y="2071"/>
                  <a:pt x="456" y="2068"/>
                </a:cubicBezTo>
                <a:moveTo>
                  <a:pt x="556" y="2139"/>
                </a:moveTo>
                <a:cubicBezTo>
                  <a:pt x="549" y="2135"/>
                  <a:pt x="542" y="2130"/>
                  <a:pt x="536" y="2126"/>
                </a:cubicBezTo>
                <a:cubicBezTo>
                  <a:pt x="532" y="2123"/>
                  <a:pt x="527" y="2125"/>
                  <a:pt x="525" y="2128"/>
                </a:cubicBezTo>
                <a:cubicBezTo>
                  <a:pt x="522" y="2132"/>
                  <a:pt x="523" y="2137"/>
                  <a:pt x="527" y="2139"/>
                </a:cubicBezTo>
                <a:cubicBezTo>
                  <a:pt x="534" y="2144"/>
                  <a:pt x="540" y="2148"/>
                  <a:pt x="547" y="2152"/>
                </a:cubicBezTo>
                <a:cubicBezTo>
                  <a:pt x="551" y="2155"/>
                  <a:pt x="556" y="2153"/>
                  <a:pt x="558" y="2150"/>
                </a:cubicBezTo>
                <a:cubicBezTo>
                  <a:pt x="561" y="2146"/>
                  <a:pt x="559" y="2141"/>
                  <a:pt x="556" y="2139"/>
                </a:cubicBezTo>
                <a:moveTo>
                  <a:pt x="663" y="2198"/>
                </a:moveTo>
                <a:cubicBezTo>
                  <a:pt x="656" y="2195"/>
                  <a:pt x="648" y="2191"/>
                  <a:pt x="641" y="2187"/>
                </a:cubicBezTo>
                <a:cubicBezTo>
                  <a:pt x="637" y="2185"/>
                  <a:pt x="633" y="2187"/>
                  <a:pt x="631" y="2191"/>
                </a:cubicBezTo>
                <a:cubicBezTo>
                  <a:pt x="629" y="2195"/>
                  <a:pt x="630" y="2200"/>
                  <a:pt x="634" y="2202"/>
                </a:cubicBezTo>
                <a:cubicBezTo>
                  <a:pt x="641" y="2205"/>
                  <a:pt x="648" y="2209"/>
                  <a:pt x="656" y="2212"/>
                </a:cubicBezTo>
                <a:cubicBezTo>
                  <a:pt x="660" y="2214"/>
                  <a:pt x="664" y="2213"/>
                  <a:pt x="666" y="2209"/>
                </a:cubicBezTo>
                <a:cubicBezTo>
                  <a:pt x="668" y="2205"/>
                  <a:pt x="667" y="2200"/>
                  <a:pt x="663" y="2198"/>
                </a:cubicBezTo>
                <a:moveTo>
                  <a:pt x="775" y="2246"/>
                </a:moveTo>
                <a:cubicBezTo>
                  <a:pt x="768" y="2243"/>
                  <a:pt x="761" y="2240"/>
                  <a:pt x="753" y="2237"/>
                </a:cubicBezTo>
                <a:cubicBezTo>
                  <a:pt x="749" y="2236"/>
                  <a:pt x="744" y="2238"/>
                  <a:pt x="743" y="2242"/>
                </a:cubicBezTo>
                <a:cubicBezTo>
                  <a:pt x="741" y="2246"/>
                  <a:pt x="743" y="2251"/>
                  <a:pt x="747" y="2252"/>
                </a:cubicBezTo>
                <a:cubicBezTo>
                  <a:pt x="755" y="2255"/>
                  <a:pt x="762" y="2258"/>
                  <a:pt x="770" y="2261"/>
                </a:cubicBezTo>
                <a:cubicBezTo>
                  <a:pt x="774" y="2262"/>
                  <a:pt x="779" y="2260"/>
                  <a:pt x="780" y="2256"/>
                </a:cubicBezTo>
                <a:cubicBezTo>
                  <a:pt x="782" y="2252"/>
                  <a:pt x="780" y="2247"/>
                  <a:pt x="775" y="2246"/>
                </a:cubicBezTo>
                <a:moveTo>
                  <a:pt x="892" y="2281"/>
                </a:moveTo>
                <a:cubicBezTo>
                  <a:pt x="885" y="2279"/>
                  <a:pt x="877" y="2277"/>
                  <a:pt x="869" y="2275"/>
                </a:cubicBezTo>
                <a:cubicBezTo>
                  <a:pt x="865" y="2274"/>
                  <a:pt x="861" y="2276"/>
                  <a:pt x="860" y="2281"/>
                </a:cubicBezTo>
                <a:cubicBezTo>
                  <a:pt x="859" y="2285"/>
                  <a:pt x="861" y="2289"/>
                  <a:pt x="865" y="2290"/>
                </a:cubicBezTo>
                <a:cubicBezTo>
                  <a:pt x="873" y="2292"/>
                  <a:pt x="881" y="2294"/>
                  <a:pt x="889" y="2296"/>
                </a:cubicBezTo>
                <a:cubicBezTo>
                  <a:pt x="893" y="2297"/>
                  <a:pt x="897" y="2295"/>
                  <a:pt x="898" y="2290"/>
                </a:cubicBezTo>
                <a:cubicBezTo>
                  <a:pt x="899" y="2286"/>
                  <a:pt x="897" y="2282"/>
                  <a:pt x="892" y="2281"/>
                </a:cubicBezTo>
                <a:moveTo>
                  <a:pt x="1013" y="2303"/>
                </a:moveTo>
                <a:cubicBezTo>
                  <a:pt x="1005" y="2302"/>
                  <a:pt x="997" y="2301"/>
                  <a:pt x="989" y="2300"/>
                </a:cubicBezTo>
                <a:cubicBezTo>
                  <a:pt x="985" y="2299"/>
                  <a:pt x="981" y="2302"/>
                  <a:pt x="980" y="2307"/>
                </a:cubicBezTo>
                <a:cubicBezTo>
                  <a:pt x="979" y="2311"/>
                  <a:pt x="982" y="2315"/>
                  <a:pt x="987" y="2316"/>
                </a:cubicBezTo>
                <a:cubicBezTo>
                  <a:pt x="995" y="2317"/>
                  <a:pt x="1003" y="2318"/>
                  <a:pt x="1010" y="2319"/>
                </a:cubicBezTo>
                <a:cubicBezTo>
                  <a:pt x="1015" y="2320"/>
                  <a:pt x="1019" y="2317"/>
                  <a:pt x="1019" y="2312"/>
                </a:cubicBezTo>
                <a:cubicBezTo>
                  <a:pt x="1020" y="2308"/>
                  <a:pt x="1017" y="2304"/>
                  <a:pt x="1013" y="2303"/>
                </a:cubicBezTo>
                <a:moveTo>
                  <a:pt x="1134" y="2313"/>
                </a:moveTo>
                <a:cubicBezTo>
                  <a:pt x="1127" y="2313"/>
                  <a:pt x="1119" y="2312"/>
                  <a:pt x="1111" y="2312"/>
                </a:cubicBezTo>
                <a:cubicBezTo>
                  <a:pt x="1106" y="2312"/>
                  <a:pt x="1103" y="2315"/>
                  <a:pt x="1102" y="2319"/>
                </a:cubicBezTo>
                <a:cubicBezTo>
                  <a:pt x="1102" y="2324"/>
                  <a:pt x="1106" y="2328"/>
                  <a:pt x="1110" y="2328"/>
                </a:cubicBezTo>
                <a:cubicBezTo>
                  <a:pt x="1118" y="2328"/>
                  <a:pt x="1126" y="2329"/>
                  <a:pt x="1134" y="2329"/>
                </a:cubicBezTo>
                <a:cubicBezTo>
                  <a:pt x="1138" y="2329"/>
                  <a:pt x="1142" y="2325"/>
                  <a:pt x="1142" y="2321"/>
                </a:cubicBezTo>
                <a:cubicBezTo>
                  <a:pt x="1142" y="2316"/>
                  <a:pt x="1139" y="2313"/>
                  <a:pt x="1134" y="2313"/>
                </a:cubicBezTo>
                <a:moveTo>
                  <a:pt x="1257" y="2309"/>
                </a:moveTo>
                <a:cubicBezTo>
                  <a:pt x="1249" y="2310"/>
                  <a:pt x="1241" y="2311"/>
                  <a:pt x="1233" y="2311"/>
                </a:cubicBezTo>
                <a:cubicBezTo>
                  <a:pt x="1229" y="2311"/>
                  <a:pt x="1225" y="2315"/>
                  <a:pt x="1226" y="2320"/>
                </a:cubicBezTo>
                <a:cubicBezTo>
                  <a:pt x="1226" y="2324"/>
                  <a:pt x="1230" y="2327"/>
                  <a:pt x="1234" y="2327"/>
                </a:cubicBezTo>
                <a:cubicBezTo>
                  <a:pt x="1242" y="2327"/>
                  <a:pt x="1250" y="2326"/>
                  <a:pt x="1258" y="2325"/>
                </a:cubicBezTo>
                <a:cubicBezTo>
                  <a:pt x="1262" y="2325"/>
                  <a:pt x="1266" y="2321"/>
                  <a:pt x="1265" y="2317"/>
                </a:cubicBezTo>
                <a:cubicBezTo>
                  <a:pt x="1265" y="2312"/>
                  <a:pt x="1261" y="2309"/>
                  <a:pt x="1257" y="2309"/>
                </a:cubicBezTo>
                <a:moveTo>
                  <a:pt x="1378" y="2293"/>
                </a:moveTo>
                <a:cubicBezTo>
                  <a:pt x="1370" y="2295"/>
                  <a:pt x="1362" y="2296"/>
                  <a:pt x="1354" y="2297"/>
                </a:cubicBezTo>
                <a:cubicBezTo>
                  <a:pt x="1350" y="2298"/>
                  <a:pt x="1347" y="2302"/>
                  <a:pt x="1348" y="2307"/>
                </a:cubicBezTo>
                <a:cubicBezTo>
                  <a:pt x="1349" y="2311"/>
                  <a:pt x="1353" y="2314"/>
                  <a:pt x="1357" y="2313"/>
                </a:cubicBezTo>
                <a:cubicBezTo>
                  <a:pt x="1365" y="2312"/>
                  <a:pt x="1373" y="2311"/>
                  <a:pt x="1381" y="2309"/>
                </a:cubicBezTo>
                <a:cubicBezTo>
                  <a:pt x="1385" y="2308"/>
                  <a:pt x="1388" y="2304"/>
                  <a:pt x="1387" y="2300"/>
                </a:cubicBezTo>
                <a:cubicBezTo>
                  <a:pt x="1386" y="2295"/>
                  <a:pt x="1382" y="2292"/>
                  <a:pt x="1378" y="2293"/>
                </a:cubicBezTo>
                <a:moveTo>
                  <a:pt x="1497" y="2264"/>
                </a:moveTo>
                <a:cubicBezTo>
                  <a:pt x="1489" y="2267"/>
                  <a:pt x="1481" y="2269"/>
                  <a:pt x="1474" y="2271"/>
                </a:cubicBezTo>
                <a:cubicBezTo>
                  <a:pt x="1470" y="2272"/>
                  <a:pt x="1467" y="2277"/>
                  <a:pt x="1468" y="2281"/>
                </a:cubicBezTo>
                <a:cubicBezTo>
                  <a:pt x="1469" y="2285"/>
                  <a:pt x="1474" y="2288"/>
                  <a:pt x="1478" y="2286"/>
                </a:cubicBezTo>
                <a:cubicBezTo>
                  <a:pt x="1486" y="2284"/>
                  <a:pt x="1493" y="2282"/>
                  <a:pt x="1501" y="2280"/>
                </a:cubicBezTo>
                <a:cubicBezTo>
                  <a:pt x="1505" y="2278"/>
                  <a:pt x="1508" y="2274"/>
                  <a:pt x="1506" y="2270"/>
                </a:cubicBezTo>
                <a:cubicBezTo>
                  <a:pt x="1505" y="2265"/>
                  <a:pt x="1501" y="2263"/>
                  <a:pt x="1497" y="2264"/>
                </a:cubicBezTo>
                <a:cubicBezTo>
                  <a:pt x="1497" y="2264"/>
                  <a:pt x="1497" y="2264"/>
                  <a:pt x="1497" y="2264"/>
                </a:cubicBezTo>
                <a:moveTo>
                  <a:pt x="1611" y="2223"/>
                </a:moveTo>
                <a:cubicBezTo>
                  <a:pt x="1604" y="2226"/>
                  <a:pt x="1597" y="2229"/>
                  <a:pt x="1590" y="2232"/>
                </a:cubicBezTo>
                <a:cubicBezTo>
                  <a:pt x="1585" y="2233"/>
                  <a:pt x="1583" y="2238"/>
                  <a:pt x="1585" y="2242"/>
                </a:cubicBezTo>
                <a:cubicBezTo>
                  <a:pt x="1587" y="2246"/>
                  <a:pt x="1591" y="2248"/>
                  <a:pt x="1596" y="2247"/>
                </a:cubicBezTo>
                <a:cubicBezTo>
                  <a:pt x="1603" y="2244"/>
                  <a:pt x="1610" y="2241"/>
                  <a:pt x="1618" y="2238"/>
                </a:cubicBezTo>
                <a:cubicBezTo>
                  <a:pt x="1622" y="2236"/>
                  <a:pt x="1624" y="2231"/>
                  <a:pt x="1622" y="2227"/>
                </a:cubicBezTo>
                <a:cubicBezTo>
                  <a:pt x="1620" y="2223"/>
                  <a:pt x="1615" y="2221"/>
                  <a:pt x="1611" y="2223"/>
                </a:cubicBezTo>
                <a:moveTo>
                  <a:pt x="1721" y="2169"/>
                </a:moveTo>
                <a:cubicBezTo>
                  <a:pt x="1714" y="2173"/>
                  <a:pt x="1707" y="2177"/>
                  <a:pt x="1700" y="2181"/>
                </a:cubicBezTo>
                <a:cubicBezTo>
                  <a:pt x="1697" y="2183"/>
                  <a:pt x="1695" y="2188"/>
                  <a:pt x="1697" y="2191"/>
                </a:cubicBezTo>
                <a:cubicBezTo>
                  <a:pt x="1699" y="2195"/>
                  <a:pt x="1704" y="2197"/>
                  <a:pt x="1708" y="2195"/>
                </a:cubicBezTo>
                <a:cubicBezTo>
                  <a:pt x="1715" y="2191"/>
                  <a:pt x="1722" y="2187"/>
                  <a:pt x="1729" y="2183"/>
                </a:cubicBezTo>
                <a:cubicBezTo>
                  <a:pt x="1733" y="2181"/>
                  <a:pt x="1734" y="2176"/>
                  <a:pt x="1732" y="2172"/>
                </a:cubicBezTo>
                <a:cubicBezTo>
                  <a:pt x="1730" y="2169"/>
                  <a:pt x="1725" y="2167"/>
                  <a:pt x="1721" y="2169"/>
                </a:cubicBezTo>
                <a:moveTo>
                  <a:pt x="1825" y="2104"/>
                </a:moveTo>
                <a:cubicBezTo>
                  <a:pt x="1818" y="2109"/>
                  <a:pt x="1812" y="2113"/>
                  <a:pt x="1805" y="2118"/>
                </a:cubicBezTo>
                <a:cubicBezTo>
                  <a:pt x="1802" y="2120"/>
                  <a:pt x="1801" y="2125"/>
                  <a:pt x="1803" y="2129"/>
                </a:cubicBezTo>
                <a:cubicBezTo>
                  <a:pt x="1806" y="2133"/>
                  <a:pt x="1810" y="2134"/>
                  <a:pt x="1814" y="2131"/>
                </a:cubicBezTo>
                <a:cubicBezTo>
                  <a:pt x="1821" y="2127"/>
                  <a:pt x="1827" y="2122"/>
                  <a:pt x="1834" y="2118"/>
                </a:cubicBezTo>
                <a:cubicBezTo>
                  <a:pt x="1837" y="2115"/>
                  <a:pt x="1838" y="2110"/>
                  <a:pt x="1836" y="2106"/>
                </a:cubicBezTo>
                <a:cubicBezTo>
                  <a:pt x="1833" y="2103"/>
                  <a:pt x="1828" y="2102"/>
                  <a:pt x="1825" y="2104"/>
                </a:cubicBezTo>
                <a:cubicBezTo>
                  <a:pt x="1825" y="2104"/>
                  <a:pt x="1825" y="2104"/>
                  <a:pt x="1825" y="2104"/>
                </a:cubicBezTo>
                <a:moveTo>
                  <a:pt x="1921" y="2029"/>
                </a:moveTo>
                <a:cubicBezTo>
                  <a:pt x="1915" y="2034"/>
                  <a:pt x="1909" y="2039"/>
                  <a:pt x="1903" y="2044"/>
                </a:cubicBezTo>
                <a:cubicBezTo>
                  <a:pt x="1899" y="2047"/>
                  <a:pt x="1899" y="2052"/>
                  <a:pt x="1902" y="2056"/>
                </a:cubicBezTo>
                <a:cubicBezTo>
                  <a:pt x="1905" y="2059"/>
                  <a:pt x="1910" y="2059"/>
                  <a:pt x="1913" y="2057"/>
                </a:cubicBezTo>
                <a:cubicBezTo>
                  <a:pt x="1919" y="2051"/>
                  <a:pt x="1925" y="2046"/>
                  <a:pt x="1931" y="2041"/>
                </a:cubicBezTo>
                <a:cubicBezTo>
                  <a:pt x="1935" y="2038"/>
                  <a:pt x="1935" y="2033"/>
                  <a:pt x="1932" y="2030"/>
                </a:cubicBezTo>
                <a:cubicBezTo>
                  <a:pt x="1929" y="2026"/>
                  <a:pt x="1924" y="2026"/>
                  <a:pt x="1921" y="2029"/>
                </a:cubicBezTo>
                <a:moveTo>
                  <a:pt x="2008" y="1944"/>
                </a:moveTo>
                <a:cubicBezTo>
                  <a:pt x="2003" y="1949"/>
                  <a:pt x="1998" y="1955"/>
                  <a:pt x="1992" y="1961"/>
                </a:cubicBezTo>
                <a:cubicBezTo>
                  <a:pt x="1989" y="1964"/>
                  <a:pt x="1989" y="1969"/>
                  <a:pt x="1992" y="1972"/>
                </a:cubicBezTo>
                <a:cubicBezTo>
                  <a:pt x="1995" y="1975"/>
                  <a:pt x="2001" y="1975"/>
                  <a:pt x="2004" y="1972"/>
                </a:cubicBezTo>
                <a:cubicBezTo>
                  <a:pt x="2009" y="1966"/>
                  <a:pt x="2015" y="1960"/>
                  <a:pt x="2020" y="1954"/>
                </a:cubicBezTo>
                <a:cubicBezTo>
                  <a:pt x="2023" y="1951"/>
                  <a:pt x="2023" y="1946"/>
                  <a:pt x="2020" y="1943"/>
                </a:cubicBezTo>
                <a:cubicBezTo>
                  <a:pt x="2016" y="1940"/>
                  <a:pt x="2011" y="1940"/>
                  <a:pt x="2008" y="1944"/>
                </a:cubicBezTo>
                <a:moveTo>
                  <a:pt x="2086" y="1850"/>
                </a:moveTo>
                <a:cubicBezTo>
                  <a:pt x="2082" y="1856"/>
                  <a:pt x="2077" y="1862"/>
                  <a:pt x="2072" y="1868"/>
                </a:cubicBezTo>
                <a:cubicBezTo>
                  <a:pt x="2069" y="1872"/>
                  <a:pt x="2070" y="1877"/>
                  <a:pt x="2073" y="1880"/>
                </a:cubicBezTo>
                <a:cubicBezTo>
                  <a:pt x="2077" y="1882"/>
                  <a:pt x="2082" y="1882"/>
                  <a:pt x="2085" y="1878"/>
                </a:cubicBezTo>
                <a:cubicBezTo>
                  <a:pt x="2090" y="1872"/>
                  <a:pt x="2094" y="1866"/>
                  <a:pt x="2099" y="1859"/>
                </a:cubicBezTo>
                <a:cubicBezTo>
                  <a:pt x="2102" y="1856"/>
                  <a:pt x="2101" y="1851"/>
                  <a:pt x="2098" y="1848"/>
                </a:cubicBezTo>
                <a:cubicBezTo>
                  <a:pt x="2094" y="1845"/>
                  <a:pt x="2089" y="1846"/>
                  <a:pt x="2086" y="1850"/>
                </a:cubicBezTo>
                <a:cubicBezTo>
                  <a:pt x="2086" y="1850"/>
                  <a:pt x="2086" y="1850"/>
                  <a:pt x="2086" y="1850"/>
                </a:cubicBezTo>
                <a:moveTo>
                  <a:pt x="2154" y="1748"/>
                </a:moveTo>
                <a:cubicBezTo>
                  <a:pt x="2150" y="1754"/>
                  <a:pt x="2146" y="1761"/>
                  <a:pt x="2142" y="1768"/>
                </a:cubicBezTo>
                <a:cubicBezTo>
                  <a:pt x="2140" y="1772"/>
                  <a:pt x="2141" y="1777"/>
                  <a:pt x="2144" y="1779"/>
                </a:cubicBezTo>
                <a:cubicBezTo>
                  <a:pt x="2148" y="1781"/>
                  <a:pt x="2153" y="1780"/>
                  <a:pt x="2155" y="1776"/>
                </a:cubicBezTo>
                <a:cubicBezTo>
                  <a:pt x="2160" y="1770"/>
                  <a:pt x="2164" y="1763"/>
                  <a:pt x="2168" y="1756"/>
                </a:cubicBezTo>
                <a:cubicBezTo>
                  <a:pt x="2170" y="1752"/>
                  <a:pt x="2169" y="1747"/>
                  <a:pt x="2165" y="1745"/>
                </a:cubicBezTo>
                <a:cubicBezTo>
                  <a:pt x="2161" y="1743"/>
                  <a:pt x="2156" y="1744"/>
                  <a:pt x="2154" y="1748"/>
                </a:cubicBezTo>
                <a:moveTo>
                  <a:pt x="2211" y="1639"/>
                </a:moveTo>
                <a:cubicBezTo>
                  <a:pt x="2207" y="1646"/>
                  <a:pt x="2204" y="1654"/>
                  <a:pt x="2201" y="1661"/>
                </a:cubicBezTo>
                <a:cubicBezTo>
                  <a:pt x="2199" y="1665"/>
                  <a:pt x="2200" y="1669"/>
                  <a:pt x="2204" y="1671"/>
                </a:cubicBezTo>
                <a:cubicBezTo>
                  <a:pt x="2208" y="1673"/>
                  <a:pt x="2213" y="1672"/>
                  <a:pt x="2215" y="1668"/>
                </a:cubicBezTo>
                <a:cubicBezTo>
                  <a:pt x="2218" y="1660"/>
                  <a:pt x="2222" y="1653"/>
                  <a:pt x="2225" y="1646"/>
                </a:cubicBezTo>
                <a:cubicBezTo>
                  <a:pt x="2227" y="1642"/>
                  <a:pt x="2225" y="1637"/>
                  <a:pt x="2221" y="1635"/>
                </a:cubicBezTo>
                <a:cubicBezTo>
                  <a:pt x="2217" y="1633"/>
                  <a:pt x="2212" y="1635"/>
                  <a:pt x="2211" y="1639"/>
                </a:cubicBezTo>
                <a:moveTo>
                  <a:pt x="2255" y="1525"/>
                </a:moveTo>
                <a:cubicBezTo>
                  <a:pt x="2253" y="1533"/>
                  <a:pt x="2250" y="1540"/>
                  <a:pt x="2247" y="1548"/>
                </a:cubicBezTo>
                <a:cubicBezTo>
                  <a:pt x="2246" y="1552"/>
                  <a:pt x="2248" y="1556"/>
                  <a:pt x="2252" y="1558"/>
                </a:cubicBezTo>
                <a:cubicBezTo>
                  <a:pt x="2257" y="1559"/>
                  <a:pt x="2261" y="1557"/>
                  <a:pt x="2263" y="1553"/>
                </a:cubicBezTo>
                <a:cubicBezTo>
                  <a:pt x="2265" y="1545"/>
                  <a:pt x="2268" y="1538"/>
                  <a:pt x="2270" y="1530"/>
                </a:cubicBezTo>
                <a:cubicBezTo>
                  <a:pt x="2272" y="1526"/>
                  <a:pt x="2269" y="1522"/>
                  <a:pt x="2265" y="1520"/>
                </a:cubicBezTo>
                <a:cubicBezTo>
                  <a:pt x="2261" y="1519"/>
                  <a:pt x="2257" y="1521"/>
                  <a:pt x="2255" y="1525"/>
                </a:cubicBezTo>
                <a:moveTo>
                  <a:pt x="2287" y="1407"/>
                </a:moveTo>
                <a:cubicBezTo>
                  <a:pt x="2286" y="1415"/>
                  <a:pt x="2284" y="1423"/>
                  <a:pt x="2282" y="1430"/>
                </a:cubicBezTo>
                <a:cubicBezTo>
                  <a:pt x="2281" y="1435"/>
                  <a:pt x="2284" y="1439"/>
                  <a:pt x="2288" y="1440"/>
                </a:cubicBezTo>
                <a:cubicBezTo>
                  <a:pt x="2292" y="1441"/>
                  <a:pt x="2297" y="1438"/>
                  <a:pt x="2298" y="1434"/>
                </a:cubicBezTo>
                <a:cubicBezTo>
                  <a:pt x="2299" y="1426"/>
                  <a:pt x="2301" y="1418"/>
                  <a:pt x="2303" y="1411"/>
                </a:cubicBezTo>
                <a:cubicBezTo>
                  <a:pt x="2304" y="1406"/>
                  <a:pt x="2301" y="1402"/>
                  <a:pt x="2297" y="1401"/>
                </a:cubicBezTo>
                <a:cubicBezTo>
                  <a:pt x="2292" y="1400"/>
                  <a:pt x="2288" y="1403"/>
                  <a:pt x="2287" y="1407"/>
                </a:cubicBezTo>
                <a:moveTo>
                  <a:pt x="2307" y="1287"/>
                </a:moveTo>
                <a:cubicBezTo>
                  <a:pt x="2306" y="1294"/>
                  <a:pt x="2305" y="1302"/>
                  <a:pt x="2304" y="1310"/>
                </a:cubicBezTo>
                <a:cubicBezTo>
                  <a:pt x="2303" y="1314"/>
                  <a:pt x="2306" y="1318"/>
                  <a:pt x="2311" y="1319"/>
                </a:cubicBezTo>
                <a:cubicBezTo>
                  <a:pt x="2315" y="1320"/>
                  <a:pt x="2319" y="1317"/>
                  <a:pt x="2320" y="1312"/>
                </a:cubicBezTo>
                <a:cubicBezTo>
                  <a:pt x="2321" y="1304"/>
                  <a:pt x="2322" y="1296"/>
                  <a:pt x="2322" y="1288"/>
                </a:cubicBezTo>
                <a:cubicBezTo>
                  <a:pt x="2323" y="1284"/>
                  <a:pt x="2320" y="1280"/>
                  <a:pt x="2315" y="1279"/>
                </a:cubicBezTo>
                <a:cubicBezTo>
                  <a:pt x="2311" y="1279"/>
                  <a:pt x="2307" y="1282"/>
                  <a:pt x="2307" y="1287"/>
                </a:cubicBezTo>
              </a:path>
            </a:pathLst>
          </a:custGeom>
          <a:solidFill>
            <a:srgbClr val="78787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4306787" y="3367348"/>
            <a:ext cx="3680674" cy="3677748"/>
          </a:xfrm>
          <a:custGeom>
            <a:avLst/>
            <a:gdLst/>
            <a:ahLst/>
            <a:cxnLst/>
            <a:rect l="l" t="t" r="r" b="b"/>
            <a:pathLst>
              <a:path w="2129" h="2127" extrusionOk="0">
                <a:moveTo>
                  <a:pt x="2113" y="1061"/>
                </a:moveTo>
                <a:cubicBezTo>
                  <a:pt x="2113" y="1062"/>
                  <a:pt x="2113" y="1063"/>
                  <a:pt x="2113" y="1064"/>
                </a:cubicBezTo>
                <a:cubicBezTo>
                  <a:pt x="2113" y="1072"/>
                  <a:pt x="2113" y="1079"/>
                  <a:pt x="2112" y="1087"/>
                </a:cubicBezTo>
                <a:cubicBezTo>
                  <a:pt x="2112" y="1092"/>
                  <a:pt x="2116" y="1095"/>
                  <a:pt x="2120" y="1096"/>
                </a:cubicBezTo>
                <a:cubicBezTo>
                  <a:pt x="2125" y="1096"/>
                  <a:pt x="2128" y="1092"/>
                  <a:pt x="2128" y="1088"/>
                </a:cubicBezTo>
                <a:cubicBezTo>
                  <a:pt x="2129" y="1080"/>
                  <a:pt x="2129" y="1072"/>
                  <a:pt x="2129" y="1064"/>
                </a:cubicBezTo>
                <a:cubicBezTo>
                  <a:pt x="2129" y="1063"/>
                  <a:pt x="2129" y="1062"/>
                  <a:pt x="2129" y="1061"/>
                </a:cubicBezTo>
                <a:cubicBezTo>
                  <a:pt x="2129" y="1057"/>
                  <a:pt x="2125" y="1053"/>
                  <a:pt x="2121" y="1053"/>
                </a:cubicBezTo>
                <a:cubicBezTo>
                  <a:pt x="2116" y="1053"/>
                  <a:pt x="2113" y="1057"/>
                  <a:pt x="2113" y="1061"/>
                </a:cubicBezTo>
                <a:close/>
                <a:moveTo>
                  <a:pt x="2105" y="940"/>
                </a:moveTo>
                <a:cubicBezTo>
                  <a:pt x="2106" y="948"/>
                  <a:pt x="2107" y="955"/>
                  <a:pt x="2108" y="963"/>
                </a:cubicBezTo>
                <a:cubicBezTo>
                  <a:pt x="2108" y="968"/>
                  <a:pt x="2112" y="971"/>
                  <a:pt x="2117" y="970"/>
                </a:cubicBezTo>
                <a:cubicBezTo>
                  <a:pt x="2121" y="970"/>
                  <a:pt x="2124" y="966"/>
                  <a:pt x="2124" y="962"/>
                </a:cubicBezTo>
                <a:cubicBezTo>
                  <a:pt x="2123" y="954"/>
                  <a:pt x="2122" y="946"/>
                  <a:pt x="2121" y="938"/>
                </a:cubicBezTo>
                <a:cubicBezTo>
                  <a:pt x="2121" y="933"/>
                  <a:pt x="2117" y="930"/>
                  <a:pt x="2112" y="931"/>
                </a:cubicBezTo>
                <a:cubicBezTo>
                  <a:pt x="2108" y="931"/>
                  <a:pt x="2105" y="935"/>
                  <a:pt x="2105" y="940"/>
                </a:cubicBezTo>
                <a:close/>
                <a:moveTo>
                  <a:pt x="2084" y="820"/>
                </a:moveTo>
                <a:cubicBezTo>
                  <a:pt x="2086" y="827"/>
                  <a:pt x="2088" y="835"/>
                  <a:pt x="2089" y="843"/>
                </a:cubicBezTo>
                <a:cubicBezTo>
                  <a:pt x="2090" y="847"/>
                  <a:pt x="2095" y="850"/>
                  <a:pt x="2099" y="849"/>
                </a:cubicBezTo>
                <a:cubicBezTo>
                  <a:pt x="2103" y="848"/>
                  <a:pt x="2106" y="844"/>
                  <a:pt x="2105" y="839"/>
                </a:cubicBezTo>
                <a:cubicBezTo>
                  <a:pt x="2103" y="832"/>
                  <a:pt x="2102" y="824"/>
                  <a:pt x="2100" y="816"/>
                </a:cubicBezTo>
                <a:cubicBezTo>
                  <a:pt x="2099" y="812"/>
                  <a:pt x="2094" y="809"/>
                  <a:pt x="2090" y="810"/>
                </a:cubicBezTo>
                <a:cubicBezTo>
                  <a:pt x="2086" y="811"/>
                  <a:pt x="2083" y="815"/>
                  <a:pt x="2084" y="820"/>
                </a:cubicBezTo>
                <a:close/>
                <a:moveTo>
                  <a:pt x="2049" y="703"/>
                </a:moveTo>
                <a:cubicBezTo>
                  <a:pt x="2052" y="710"/>
                  <a:pt x="2054" y="718"/>
                  <a:pt x="2057" y="725"/>
                </a:cubicBezTo>
                <a:cubicBezTo>
                  <a:pt x="2058" y="730"/>
                  <a:pt x="2063" y="732"/>
                  <a:pt x="2067" y="730"/>
                </a:cubicBezTo>
                <a:cubicBezTo>
                  <a:pt x="2071" y="729"/>
                  <a:pt x="2073" y="724"/>
                  <a:pt x="2072" y="720"/>
                </a:cubicBezTo>
                <a:cubicBezTo>
                  <a:pt x="2069" y="713"/>
                  <a:pt x="2067" y="705"/>
                  <a:pt x="2064" y="698"/>
                </a:cubicBezTo>
                <a:cubicBezTo>
                  <a:pt x="2062" y="693"/>
                  <a:pt x="2058" y="691"/>
                  <a:pt x="2054" y="693"/>
                </a:cubicBezTo>
                <a:cubicBezTo>
                  <a:pt x="2050" y="694"/>
                  <a:pt x="2047" y="699"/>
                  <a:pt x="2049" y="703"/>
                </a:cubicBezTo>
                <a:close/>
                <a:moveTo>
                  <a:pt x="2000" y="591"/>
                </a:moveTo>
                <a:cubicBezTo>
                  <a:pt x="2004" y="598"/>
                  <a:pt x="2007" y="605"/>
                  <a:pt x="2011" y="612"/>
                </a:cubicBezTo>
                <a:cubicBezTo>
                  <a:pt x="2013" y="616"/>
                  <a:pt x="2018" y="618"/>
                  <a:pt x="2022" y="616"/>
                </a:cubicBezTo>
                <a:cubicBezTo>
                  <a:pt x="2025" y="614"/>
                  <a:pt x="2027" y="610"/>
                  <a:pt x="2025" y="606"/>
                </a:cubicBezTo>
                <a:cubicBezTo>
                  <a:pt x="2022" y="598"/>
                  <a:pt x="2018" y="591"/>
                  <a:pt x="2015" y="584"/>
                </a:cubicBezTo>
                <a:cubicBezTo>
                  <a:pt x="2013" y="580"/>
                  <a:pt x="2008" y="579"/>
                  <a:pt x="2004" y="581"/>
                </a:cubicBezTo>
                <a:cubicBezTo>
                  <a:pt x="2000" y="583"/>
                  <a:pt x="1998" y="587"/>
                  <a:pt x="2000" y="591"/>
                </a:cubicBezTo>
                <a:close/>
                <a:moveTo>
                  <a:pt x="1939" y="486"/>
                </a:moveTo>
                <a:cubicBezTo>
                  <a:pt x="1944" y="493"/>
                  <a:pt x="1948" y="499"/>
                  <a:pt x="1952" y="506"/>
                </a:cubicBezTo>
                <a:cubicBezTo>
                  <a:pt x="1954" y="510"/>
                  <a:pt x="1959" y="511"/>
                  <a:pt x="1963" y="508"/>
                </a:cubicBezTo>
                <a:cubicBezTo>
                  <a:pt x="1967" y="506"/>
                  <a:pt x="1968" y="501"/>
                  <a:pt x="1966" y="497"/>
                </a:cubicBezTo>
                <a:cubicBezTo>
                  <a:pt x="1961" y="491"/>
                  <a:pt x="1957" y="484"/>
                  <a:pt x="1953" y="477"/>
                </a:cubicBezTo>
                <a:cubicBezTo>
                  <a:pt x="1950" y="474"/>
                  <a:pt x="1945" y="473"/>
                  <a:pt x="1941" y="475"/>
                </a:cubicBezTo>
                <a:cubicBezTo>
                  <a:pt x="1938" y="477"/>
                  <a:pt x="1937" y="482"/>
                  <a:pt x="1939" y="486"/>
                </a:cubicBezTo>
                <a:close/>
                <a:moveTo>
                  <a:pt x="1866" y="388"/>
                </a:moveTo>
                <a:cubicBezTo>
                  <a:pt x="1871" y="394"/>
                  <a:pt x="1876" y="401"/>
                  <a:pt x="1881" y="407"/>
                </a:cubicBezTo>
                <a:cubicBezTo>
                  <a:pt x="1884" y="410"/>
                  <a:pt x="1889" y="411"/>
                  <a:pt x="1892" y="408"/>
                </a:cubicBezTo>
                <a:cubicBezTo>
                  <a:pt x="1896" y="405"/>
                  <a:pt x="1896" y="400"/>
                  <a:pt x="1894" y="397"/>
                </a:cubicBezTo>
                <a:cubicBezTo>
                  <a:pt x="1889" y="390"/>
                  <a:pt x="1884" y="384"/>
                  <a:pt x="1878" y="378"/>
                </a:cubicBezTo>
                <a:cubicBezTo>
                  <a:pt x="1876" y="375"/>
                  <a:pt x="1871" y="374"/>
                  <a:pt x="1867" y="377"/>
                </a:cubicBezTo>
                <a:cubicBezTo>
                  <a:pt x="1864" y="380"/>
                  <a:pt x="1863" y="385"/>
                  <a:pt x="1866" y="388"/>
                </a:cubicBezTo>
                <a:close/>
                <a:moveTo>
                  <a:pt x="1782" y="300"/>
                </a:moveTo>
                <a:cubicBezTo>
                  <a:pt x="1788" y="305"/>
                  <a:pt x="1794" y="311"/>
                  <a:pt x="1799" y="316"/>
                </a:cubicBezTo>
                <a:cubicBezTo>
                  <a:pt x="1803" y="319"/>
                  <a:pt x="1808" y="319"/>
                  <a:pt x="1811" y="316"/>
                </a:cubicBezTo>
                <a:cubicBezTo>
                  <a:pt x="1814" y="313"/>
                  <a:pt x="1814" y="308"/>
                  <a:pt x="1811" y="305"/>
                </a:cubicBezTo>
                <a:cubicBezTo>
                  <a:pt x="1805" y="299"/>
                  <a:pt x="1799" y="294"/>
                  <a:pt x="1793" y="288"/>
                </a:cubicBezTo>
                <a:cubicBezTo>
                  <a:pt x="1790" y="285"/>
                  <a:pt x="1785" y="285"/>
                  <a:pt x="1782" y="289"/>
                </a:cubicBezTo>
                <a:cubicBezTo>
                  <a:pt x="1779" y="292"/>
                  <a:pt x="1779" y="297"/>
                  <a:pt x="1782" y="300"/>
                </a:cubicBezTo>
                <a:close/>
                <a:moveTo>
                  <a:pt x="1689" y="222"/>
                </a:moveTo>
                <a:cubicBezTo>
                  <a:pt x="1695" y="226"/>
                  <a:pt x="1701" y="231"/>
                  <a:pt x="1708" y="236"/>
                </a:cubicBezTo>
                <a:cubicBezTo>
                  <a:pt x="1711" y="239"/>
                  <a:pt x="1716" y="238"/>
                  <a:pt x="1719" y="235"/>
                </a:cubicBezTo>
                <a:cubicBezTo>
                  <a:pt x="1722" y="231"/>
                  <a:pt x="1721" y="226"/>
                  <a:pt x="1718" y="223"/>
                </a:cubicBezTo>
                <a:cubicBezTo>
                  <a:pt x="1711" y="218"/>
                  <a:pt x="1705" y="214"/>
                  <a:pt x="1698" y="209"/>
                </a:cubicBezTo>
                <a:cubicBezTo>
                  <a:pt x="1695" y="206"/>
                  <a:pt x="1690" y="207"/>
                  <a:pt x="1687" y="211"/>
                </a:cubicBezTo>
                <a:cubicBezTo>
                  <a:pt x="1685" y="214"/>
                  <a:pt x="1685" y="219"/>
                  <a:pt x="1689" y="222"/>
                </a:cubicBezTo>
                <a:close/>
                <a:moveTo>
                  <a:pt x="1587" y="155"/>
                </a:moveTo>
                <a:cubicBezTo>
                  <a:pt x="1594" y="159"/>
                  <a:pt x="1601" y="163"/>
                  <a:pt x="1607" y="167"/>
                </a:cubicBezTo>
                <a:cubicBezTo>
                  <a:pt x="1611" y="169"/>
                  <a:pt x="1616" y="168"/>
                  <a:pt x="1618" y="164"/>
                </a:cubicBezTo>
                <a:cubicBezTo>
                  <a:pt x="1621" y="160"/>
                  <a:pt x="1619" y="155"/>
                  <a:pt x="1616" y="153"/>
                </a:cubicBezTo>
                <a:cubicBezTo>
                  <a:pt x="1609" y="149"/>
                  <a:pt x="1602" y="145"/>
                  <a:pt x="1595" y="141"/>
                </a:cubicBezTo>
                <a:cubicBezTo>
                  <a:pt x="1591" y="139"/>
                  <a:pt x="1586" y="140"/>
                  <a:pt x="1584" y="144"/>
                </a:cubicBezTo>
                <a:cubicBezTo>
                  <a:pt x="1582" y="148"/>
                  <a:pt x="1583" y="153"/>
                  <a:pt x="1587" y="155"/>
                </a:cubicBezTo>
                <a:close/>
                <a:moveTo>
                  <a:pt x="1478" y="100"/>
                </a:moveTo>
                <a:cubicBezTo>
                  <a:pt x="1485" y="103"/>
                  <a:pt x="1492" y="107"/>
                  <a:pt x="1500" y="110"/>
                </a:cubicBezTo>
                <a:cubicBezTo>
                  <a:pt x="1504" y="112"/>
                  <a:pt x="1508" y="110"/>
                  <a:pt x="1510" y="106"/>
                </a:cubicBezTo>
                <a:cubicBezTo>
                  <a:pt x="1512" y="102"/>
                  <a:pt x="1510" y="97"/>
                  <a:pt x="1506" y="95"/>
                </a:cubicBezTo>
                <a:cubicBezTo>
                  <a:pt x="1499" y="92"/>
                  <a:pt x="1492" y="89"/>
                  <a:pt x="1484" y="85"/>
                </a:cubicBezTo>
                <a:cubicBezTo>
                  <a:pt x="1480" y="84"/>
                  <a:pt x="1475" y="86"/>
                  <a:pt x="1474" y="90"/>
                </a:cubicBezTo>
                <a:cubicBezTo>
                  <a:pt x="1472" y="94"/>
                  <a:pt x="1474" y="98"/>
                  <a:pt x="1478" y="100"/>
                </a:cubicBezTo>
                <a:close/>
                <a:moveTo>
                  <a:pt x="1363" y="59"/>
                </a:moveTo>
                <a:cubicBezTo>
                  <a:pt x="1371" y="61"/>
                  <a:pt x="1378" y="63"/>
                  <a:pt x="1386" y="66"/>
                </a:cubicBezTo>
                <a:cubicBezTo>
                  <a:pt x="1390" y="67"/>
                  <a:pt x="1395" y="65"/>
                  <a:pt x="1396" y="61"/>
                </a:cubicBezTo>
                <a:cubicBezTo>
                  <a:pt x="1397" y="56"/>
                  <a:pt x="1395" y="52"/>
                  <a:pt x="1391" y="50"/>
                </a:cubicBezTo>
                <a:cubicBezTo>
                  <a:pt x="1383" y="48"/>
                  <a:pt x="1376" y="46"/>
                  <a:pt x="1368" y="43"/>
                </a:cubicBezTo>
                <a:cubicBezTo>
                  <a:pt x="1364" y="42"/>
                  <a:pt x="1359" y="45"/>
                  <a:pt x="1358" y="49"/>
                </a:cubicBezTo>
                <a:cubicBezTo>
                  <a:pt x="1357" y="53"/>
                  <a:pt x="1359" y="57"/>
                  <a:pt x="1363" y="59"/>
                </a:cubicBezTo>
                <a:close/>
                <a:moveTo>
                  <a:pt x="1245" y="31"/>
                </a:moveTo>
                <a:cubicBezTo>
                  <a:pt x="1252" y="32"/>
                  <a:pt x="1260" y="34"/>
                  <a:pt x="1268" y="35"/>
                </a:cubicBezTo>
                <a:cubicBezTo>
                  <a:pt x="1272" y="36"/>
                  <a:pt x="1276" y="33"/>
                  <a:pt x="1277" y="29"/>
                </a:cubicBezTo>
                <a:cubicBezTo>
                  <a:pt x="1278" y="25"/>
                  <a:pt x="1275" y="20"/>
                  <a:pt x="1271" y="19"/>
                </a:cubicBezTo>
                <a:cubicBezTo>
                  <a:pt x="1263" y="18"/>
                  <a:pt x="1255" y="17"/>
                  <a:pt x="1247" y="15"/>
                </a:cubicBezTo>
                <a:cubicBezTo>
                  <a:pt x="1243" y="14"/>
                  <a:pt x="1239" y="17"/>
                  <a:pt x="1238" y="22"/>
                </a:cubicBezTo>
                <a:cubicBezTo>
                  <a:pt x="1237" y="26"/>
                  <a:pt x="1240" y="30"/>
                  <a:pt x="1245" y="31"/>
                </a:cubicBezTo>
                <a:close/>
                <a:moveTo>
                  <a:pt x="1124" y="17"/>
                </a:moveTo>
                <a:cubicBezTo>
                  <a:pt x="1131" y="18"/>
                  <a:pt x="1139" y="18"/>
                  <a:pt x="1147" y="19"/>
                </a:cubicBezTo>
                <a:cubicBezTo>
                  <a:pt x="1152" y="19"/>
                  <a:pt x="1155" y="16"/>
                  <a:pt x="1156" y="11"/>
                </a:cubicBezTo>
                <a:cubicBezTo>
                  <a:pt x="1156" y="7"/>
                  <a:pt x="1153" y="3"/>
                  <a:pt x="1148" y="3"/>
                </a:cubicBezTo>
                <a:cubicBezTo>
                  <a:pt x="1140" y="2"/>
                  <a:pt x="1132" y="2"/>
                  <a:pt x="1124" y="1"/>
                </a:cubicBezTo>
                <a:cubicBezTo>
                  <a:pt x="1120" y="1"/>
                  <a:pt x="1116" y="4"/>
                  <a:pt x="1116" y="9"/>
                </a:cubicBezTo>
                <a:cubicBezTo>
                  <a:pt x="1116" y="13"/>
                  <a:pt x="1119" y="17"/>
                  <a:pt x="1124" y="17"/>
                </a:cubicBezTo>
                <a:close/>
                <a:moveTo>
                  <a:pt x="1002" y="17"/>
                </a:moveTo>
                <a:cubicBezTo>
                  <a:pt x="1010" y="17"/>
                  <a:pt x="1017" y="16"/>
                  <a:pt x="1025" y="16"/>
                </a:cubicBezTo>
                <a:cubicBezTo>
                  <a:pt x="1030" y="16"/>
                  <a:pt x="1033" y="12"/>
                  <a:pt x="1033" y="8"/>
                </a:cubicBezTo>
                <a:cubicBezTo>
                  <a:pt x="1033" y="3"/>
                  <a:pt x="1029" y="0"/>
                  <a:pt x="1025" y="0"/>
                </a:cubicBezTo>
                <a:cubicBezTo>
                  <a:pt x="1017" y="0"/>
                  <a:pt x="1009" y="1"/>
                  <a:pt x="1001" y="1"/>
                </a:cubicBezTo>
                <a:cubicBezTo>
                  <a:pt x="996" y="2"/>
                  <a:pt x="993" y="5"/>
                  <a:pt x="993" y="10"/>
                </a:cubicBezTo>
                <a:cubicBezTo>
                  <a:pt x="993" y="14"/>
                  <a:pt x="997" y="18"/>
                  <a:pt x="1002" y="17"/>
                </a:cubicBezTo>
                <a:close/>
                <a:moveTo>
                  <a:pt x="881" y="32"/>
                </a:moveTo>
                <a:cubicBezTo>
                  <a:pt x="888" y="30"/>
                  <a:pt x="896" y="29"/>
                  <a:pt x="904" y="28"/>
                </a:cubicBezTo>
                <a:cubicBezTo>
                  <a:pt x="908" y="27"/>
                  <a:pt x="911" y="23"/>
                  <a:pt x="911" y="19"/>
                </a:cubicBezTo>
                <a:cubicBezTo>
                  <a:pt x="910" y="14"/>
                  <a:pt x="906" y="11"/>
                  <a:pt x="902" y="12"/>
                </a:cubicBezTo>
                <a:cubicBezTo>
                  <a:pt x="894" y="13"/>
                  <a:pt x="886" y="14"/>
                  <a:pt x="878" y="16"/>
                </a:cubicBezTo>
                <a:cubicBezTo>
                  <a:pt x="874" y="17"/>
                  <a:pt x="871" y="21"/>
                  <a:pt x="871" y="25"/>
                </a:cubicBezTo>
                <a:cubicBezTo>
                  <a:pt x="872" y="29"/>
                  <a:pt x="876" y="32"/>
                  <a:pt x="881" y="32"/>
                </a:cubicBezTo>
                <a:close/>
                <a:moveTo>
                  <a:pt x="762" y="60"/>
                </a:moveTo>
                <a:cubicBezTo>
                  <a:pt x="770" y="57"/>
                  <a:pt x="777" y="55"/>
                  <a:pt x="785" y="53"/>
                </a:cubicBezTo>
                <a:cubicBezTo>
                  <a:pt x="789" y="52"/>
                  <a:pt x="792" y="48"/>
                  <a:pt x="790" y="43"/>
                </a:cubicBezTo>
                <a:cubicBezTo>
                  <a:pt x="789" y="39"/>
                  <a:pt x="785" y="37"/>
                  <a:pt x="781" y="38"/>
                </a:cubicBezTo>
                <a:cubicBezTo>
                  <a:pt x="773" y="40"/>
                  <a:pt x="765" y="42"/>
                  <a:pt x="757" y="44"/>
                </a:cubicBezTo>
                <a:cubicBezTo>
                  <a:pt x="753" y="46"/>
                  <a:pt x="751" y="50"/>
                  <a:pt x="752" y="54"/>
                </a:cubicBezTo>
                <a:cubicBezTo>
                  <a:pt x="753" y="59"/>
                  <a:pt x="758" y="61"/>
                  <a:pt x="762" y="60"/>
                </a:cubicBezTo>
                <a:close/>
                <a:moveTo>
                  <a:pt x="648" y="102"/>
                </a:moveTo>
                <a:cubicBezTo>
                  <a:pt x="655" y="98"/>
                  <a:pt x="662" y="95"/>
                  <a:pt x="669" y="92"/>
                </a:cubicBezTo>
                <a:cubicBezTo>
                  <a:pt x="674" y="91"/>
                  <a:pt x="675" y="86"/>
                  <a:pt x="674" y="82"/>
                </a:cubicBezTo>
                <a:cubicBezTo>
                  <a:pt x="672" y="78"/>
                  <a:pt x="667" y="76"/>
                  <a:pt x="663" y="78"/>
                </a:cubicBezTo>
                <a:cubicBezTo>
                  <a:pt x="656" y="81"/>
                  <a:pt x="649" y="84"/>
                  <a:pt x="641" y="87"/>
                </a:cubicBezTo>
                <a:cubicBezTo>
                  <a:pt x="637" y="89"/>
                  <a:pt x="635" y="93"/>
                  <a:pt x="637" y="97"/>
                </a:cubicBezTo>
                <a:cubicBezTo>
                  <a:pt x="639" y="101"/>
                  <a:pt x="644" y="103"/>
                  <a:pt x="648" y="102"/>
                </a:cubicBezTo>
                <a:close/>
                <a:moveTo>
                  <a:pt x="539" y="156"/>
                </a:moveTo>
                <a:cubicBezTo>
                  <a:pt x="546" y="152"/>
                  <a:pt x="553" y="149"/>
                  <a:pt x="559" y="145"/>
                </a:cubicBezTo>
                <a:cubicBezTo>
                  <a:pt x="563" y="143"/>
                  <a:pt x="565" y="138"/>
                  <a:pt x="563" y="134"/>
                </a:cubicBezTo>
                <a:cubicBezTo>
                  <a:pt x="561" y="130"/>
                  <a:pt x="556" y="129"/>
                  <a:pt x="552" y="131"/>
                </a:cubicBezTo>
                <a:cubicBezTo>
                  <a:pt x="545" y="135"/>
                  <a:pt x="538" y="139"/>
                  <a:pt x="531" y="143"/>
                </a:cubicBezTo>
                <a:cubicBezTo>
                  <a:pt x="527" y="145"/>
                  <a:pt x="526" y="150"/>
                  <a:pt x="528" y="154"/>
                </a:cubicBezTo>
                <a:cubicBezTo>
                  <a:pt x="530" y="157"/>
                  <a:pt x="535" y="159"/>
                  <a:pt x="539" y="156"/>
                </a:cubicBezTo>
                <a:close/>
                <a:moveTo>
                  <a:pt x="437" y="224"/>
                </a:moveTo>
                <a:cubicBezTo>
                  <a:pt x="444" y="219"/>
                  <a:pt x="450" y="214"/>
                  <a:pt x="456" y="210"/>
                </a:cubicBezTo>
                <a:cubicBezTo>
                  <a:pt x="460" y="207"/>
                  <a:pt x="461" y="202"/>
                  <a:pt x="458" y="199"/>
                </a:cubicBezTo>
                <a:cubicBezTo>
                  <a:pt x="456" y="195"/>
                  <a:pt x="451" y="194"/>
                  <a:pt x="447" y="197"/>
                </a:cubicBezTo>
                <a:cubicBezTo>
                  <a:pt x="441" y="201"/>
                  <a:pt x="434" y="206"/>
                  <a:pt x="428" y="211"/>
                </a:cubicBezTo>
                <a:cubicBezTo>
                  <a:pt x="424" y="213"/>
                  <a:pt x="423" y="218"/>
                  <a:pt x="426" y="222"/>
                </a:cubicBezTo>
                <a:cubicBezTo>
                  <a:pt x="429" y="226"/>
                  <a:pt x="434" y="226"/>
                  <a:pt x="437" y="224"/>
                </a:cubicBezTo>
                <a:close/>
                <a:moveTo>
                  <a:pt x="344" y="302"/>
                </a:moveTo>
                <a:cubicBezTo>
                  <a:pt x="350" y="297"/>
                  <a:pt x="356" y="291"/>
                  <a:pt x="361" y="286"/>
                </a:cubicBezTo>
                <a:cubicBezTo>
                  <a:pt x="365" y="283"/>
                  <a:pt x="365" y="278"/>
                  <a:pt x="362" y="275"/>
                </a:cubicBezTo>
                <a:cubicBezTo>
                  <a:pt x="359" y="272"/>
                  <a:pt x="354" y="271"/>
                  <a:pt x="351" y="274"/>
                </a:cubicBezTo>
                <a:cubicBezTo>
                  <a:pt x="345" y="280"/>
                  <a:pt x="339" y="285"/>
                  <a:pt x="333" y="290"/>
                </a:cubicBezTo>
                <a:cubicBezTo>
                  <a:pt x="330" y="294"/>
                  <a:pt x="330" y="299"/>
                  <a:pt x="333" y="302"/>
                </a:cubicBezTo>
                <a:cubicBezTo>
                  <a:pt x="336" y="305"/>
                  <a:pt x="341" y="305"/>
                  <a:pt x="344" y="302"/>
                </a:cubicBezTo>
                <a:close/>
                <a:moveTo>
                  <a:pt x="261" y="391"/>
                </a:moveTo>
                <a:cubicBezTo>
                  <a:pt x="266" y="385"/>
                  <a:pt x="271" y="379"/>
                  <a:pt x="276" y="373"/>
                </a:cubicBezTo>
                <a:cubicBezTo>
                  <a:pt x="279" y="370"/>
                  <a:pt x="278" y="365"/>
                  <a:pt x="275" y="362"/>
                </a:cubicBezTo>
                <a:cubicBezTo>
                  <a:pt x="272" y="359"/>
                  <a:pt x="267" y="359"/>
                  <a:pt x="264" y="362"/>
                </a:cubicBezTo>
                <a:cubicBezTo>
                  <a:pt x="259" y="368"/>
                  <a:pt x="253" y="374"/>
                  <a:pt x="248" y="381"/>
                </a:cubicBezTo>
                <a:cubicBezTo>
                  <a:pt x="245" y="384"/>
                  <a:pt x="246" y="389"/>
                  <a:pt x="249" y="392"/>
                </a:cubicBezTo>
                <a:cubicBezTo>
                  <a:pt x="253" y="395"/>
                  <a:pt x="258" y="394"/>
                  <a:pt x="261" y="391"/>
                </a:cubicBezTo>
                <a:close/>
                <a:moveTo>
                  <a:pt x="188" y="489"/>
                </a:moveTo>
                <a:cubicBezTo>
                  <a:pt x="192" y="482"/>
                  <a:pt x="197" y="476"/>
                  <a:pt x="201" y="469"/>
                </a:cubicBezTo>
                <a:cubicBezTo>
                  <a:pt x="203" y="465"/>
                  <a:pt x="203" y="460"/>
                  <a:pt x="199" y="458"/>
                </a:cubicBezTo>
                <a:cubicBezTo>
                  <a:pt x="195" y="455"/>
                  <a:pt x="190" y="456"/>
                  <a:pt x="188" y="460"/>
                </a:cubicBezTo>
                <a:cubicBezTo>
                  <a:pt x="183" y="467"/>
                  <a:pt x="179" y="473"/>
                  <a:pt x="174" y="480"/>
                </a:cubicBezTo>
                <a:cubicBezTo>
                  <a:pt x="172" y="484"/>
                  <a:pt x="173" y="489"/>
                  <a:pt x="177" y="491"/>
                </a:cubicBezTo>
                <a:cubicBezTo>
                  <a:pt x="180" y="493"/>
                  <a:pt x="185" y="492"/>
                  <a:pt x="188" y="489"/>
                </a:cubicBezTo>
                <a:close/>
                <a:moveTo>
                  <a:pt x="127" y="594"/>
                </a:moveTo>
                <a:cubicBezTo>
                  <a:pt x="130" y="587"/>
                  <a:pt x="134" y="580"/>
                  <a:pt x="138" y="573"/>
                </a:cubicBezTo>
                <a:cubicBezTo>
                  <a:pt x="140" y="569"/>
                  <a:pt x="138" y="565"/>
                  <a:pt x="134" y="562"/>
                </a:cubicBezTo>
                <a:cubicBezTo>
                  <a:pt x="130" y="560"/>
                  <a:pt x="126" y="562"/>
                  <a:pt x="124" y="566"/>
                </a:cubicBezTo>
                <a:cubicBezTo>
                  <a:pt x="120" y="573"/>
                  <a:pt x="116" y="580"/>
                  <a:pt x="113" y="587"/>
                </a:cubicBezTo>
                <a:cubicBezTo>
                  <a:pt x="111" y="591"/>
                  <a:pt x="112" y="596"/>
                  <a:pt x="116" y="598"/>
                </a:cubicBezTo>
                <a:cubicBezTo>
                  <a:pt x="120" y="600"/>
                  <a:pt x="125" y="598"/>
                  <a:pt x="127" y="594"/>
                </a:cubicBezTo>
                <a:close/>
                <a:moveTo>
                  <a:pt x="79" y="706"/>
                </a:moveTo>
                <a:cubicBezTo>
                  <a:pt x="81" y="699"/>
                  <a:pt x="84" y="692"/>
                  <a:pt x="87" y="684"/>
                </a:cubicBezTo>
                <a:cubicBezTo>
                  <a:pt x="89" y="680"/>
                  <a:pt x="86" y="675"/>
                  <a:pt x="82" y="674"/>
                </a:cubicBezTo>
                <a:cubicBezTo>
                  <a:pt x="78" y="672"/>
                  <a:pt x="74" y="674"/>
                  <a:pt x="72" y="678"/>
                </a:cubicBezTo>
                <a:cubicBezTo>
                  <a:pt x="69" y="686"/>
                  <a:pt x="66" y="693"/>
                  <a:pt x="64" y="701"/>
                </a:cubicBezTo>
                <a:cubicBezTo>
                  <a:pt x="62" y="705"/>
                  <a:pt x="64" y="710"/>
                  <a:pt x="68" y="711"/>
                </a:cubicBezTo>
                <a:cubicBezTo>
                  <a:pt x="73" y="713"/>
                  <a:pt x="77" y="711"/>
                  <a:pt x="79" y="706"/>
                </a:cubicBezTo>
                <a:close/>
                <a:moveTo>
                  <a:pt x="44" y="823"/>
                </a:moveTo>
                <a:cubicBezTo>
                  <a:pt x="46" y="815"/>
                  <a:pt x="48" y="808"/>
                  <a:pt x="50" y="800"/>
                </a:cubicBezTo>
                <a:cubicBezTo>
                  <a:pt x="51" y="796"/>
                  <a:pt x="48" y="792"/>
                  <a:pt x="44" y="790"/>
                </a:cubicBezTo>
                <a:cubicBezTo>
                  <a:pt x="39" y="789"/>
                  <a:pt x="35" y="792"/>
                  <a:pt x="34" y="796"/>
                </a:cubicBezTo>
                <a:cubicBezTo>
                  <a:pt x="32" y="804"/>
                  <a:pt x="30" y="812"/>
                  <a:pt x="28" y="820"/>
                </a:cubicBezTo>
                <a:cubicBezTo>
                  <a:pt x="27" y="824"/>
                  <a:pt x="30" y="828"/>
                  <a:pt x="34" y="829"/>
                </a:cubicBezTo>
                <a:cubicBezTo>
                  <a:pt x="39" y="830"/>
                  <a:pt x="43" y="827"/>
                  <a:pt x="44" y="823"/>
                </a:cubicBezTo>
                <a:close/>
                <a:moveTo>
                  <a:pt x="23" y="943"/>
                </a:moveTo>
                <a:cubicBezTo>
                  <a:pt x="24" y="935"/>
                  <a:pt x="25" y="928"/>
                  <a:pt x="26" y="920"/>
                </a:cubicBezTo>
                <a:cubicBezTo>
                  <a:pt x="27" y="915"/>
                  <a:pt x="23" y="911"/>
                  <a:pt x="19" y="911"/>
                </a:cubicBezTo>
                <a:cubicBezTo>
                  <a:pt x="15" y="910"/>
                  <a:pt x="11" y="913"/>
                  <a:pt x="10" y="918"/>
                </a:cubicBezTo>
                <a:cubicBezTo>
                  <a:pt x="9" y="926"/>
                  <a:pt x="8" y="933"/>
                  <a:pt x="7" y="941"/>
                </a:cubicBezTo>
                <a:cubicBezTo>
                  <a:pt x="7" y="946"/>
                  <a:pt x="10" y="950"/>
                  <a:pt x="14" y="950"/>
                </a:cubicBezTo>
                <a:cubicBezTo>
                  <a:pt x="19" y="951"/>
                  <a:pt x="22" y="948"/>
                  <a:pt x="23" y="943"/>
                </a:cubicBezTo>
                <a:close/>
                <a:moveTo>
                  <a:pt x="16" y="1065"/>
                </a:moveTo>
                <a:cubicBezTo>
                  <a:pt x="16" y="1065"/>
                  <a:pt x="16" y="1064"/>
                  <a:pt x="16" y="1064"/>
                </a:cubicBezTo>
                <a:cubicBezTo>
                  <a:pt x="16" y="1056"/>
                  <a:pt x="16" y="1049"/>
                  <a:pt x="16" y="1041"/>
                </a:cubicBezTo>
                <a:cubicBezTo>
                  <a:pt x="16" y="1037"/>
                  <a:pt x="13" y="1033"/>
                  <a:pt x="9" y="1033"/>
                </a:cubicBezTo>
                <a:cubicBezTo>
                  <a:pt x="4" y="1033"/>
                  <a:pt x="0" y="1037"/>
                  <a:pt x="0" y="1041"/>
                </a:cubicBezTo>
                <a:cubicBezTo>
                  <a:pt x="0" y="1049"/>
                  <a:pt x="0" y="1056"/>
                  <a:pt x="0" y="1064"/>
                </a:cubicBezTo>
                <a:cubicBezTo>
                  <a:pt x="0" y="1064"/>
                  <a:pt x="0" y="1065"/>
                  <a:pt x="0" y="1065"/>
                </a:cubicBezTo>
                <a:cubicBezTo>
                  <a:pt x="0" y="1069"/>
                  <a:pt x="4" y="1073"/>
                  <a:pt x="8" y="1073"/>
                </a:cubicBezTo>
                <a:cubicBezTo>
                  <a:pt x="13" y="1073"/>
                  <a:pt x="16" y="1069"/>
                  <a:pt x="16" y="1065"/>
                </a:cubicBezTo>
                <a:close/>
                <a:moveTo>
                  <a:pt x="23" y="1187"/>
                </a:moveTo>
                <a:cubicBezTo>
                  <a:pt x="22" y="1179"/>
                  <a:pt x="22" y="1171"/>
                  <a:pt x="21" y="1163"/>
                </a:cubicBezTo>
                <a:cubicBezTo>
                  <a:pt x="20" y="1159"/>
                  <a:pt x="16" y="1155"/>
                  <a:pt x="12" y="1156"/>
                </a:cubicBezTo>
                <a:cubicBezTo>
                  <a:pt x="8" y="1156"/>
                  <a:pt x="4" y="1160"/>
                  <a:pt x="5" y="1165"/>
                </a:cubicBezTo>
                <a:cubicBezTo>
                  <a:pt x="6" y="1173"/>
                  <a:pt x="6" y="1181"/>
                  <a:pt x="7" y="1188"/>
                </a:cubicBezTo>
                <a:cubicBezTo>
                  <a:pt x="8" y="1193"/>
                  <a:pt x="12" y="1196"/>
                  <a:pt x="16" y="1195"/>
                </a:cubicBezTo>
                <a:cubicBezTo>
                  <a:pt x="21" y="1195"/>
                  <a:pt x="24" y="1191"/>
                  <a:pt x="23" y="1187"/>
                </a:cubicBezTo>
                <a:close/>
                <a:moveTo>
                  <a:pt x="44" y="1307"/>
                </a:moveTo>
                <a:cubicBezTo>
                  <a:pt x="43" y="1299"/>
                  <a:pt x="41" y="1291"/>
                  <a:pt x="39" y="1284"/>
                </a:cubicBezTo>
                <a:cubicBezTo>
                  <a:pt x="38" y="1279"/>
                  <a:pt x="34" y="1276"/>
                  <a:pt x="30" y="1277"/>
                </a:cubicBezTo>
                <a:cubicBezTo>
                  <a:pt x="25" y="1278"/>
                  <a:pt x="23" y="1283"/>
                  <a:pt x="24" y="1287"/>
                </a:cubicBezTo>
                <a:cubicBezTo>
                  <a:pt x="25" y="1295"/>
                  <a:pt x="27" y="1303"/>
                  <a:pt x="29" y="1310"/>
                </a:cubicBezTo>
                <a:cubicBezTo>
                  <a:pt x="30" y="1315"/>
                  <a:pt x="34" y="1317"/>
                  <a:pt x="38" y="1316"/>
                </a:cubicBezTo>
                <a:cubicBezTo>
                  <a:pt x="43" y="1315"/>
                  <a:pt x="45" y="1311"/>
                  <a:pt x="44" y="1307"/>
                </a:cubicBezTo>
                <a:close/>
                <a:moveTo>
                  <a:pt x="79" y="1423"/>
                </a:moveTo>
                <a:cubicBezTo>
                  <a:pt x="77" y="1416"/>
                  <a:pt x="74" y="1408"/>
                  <a:pt x="72" y="1401"/>
                </a:cubicBezTo>
                <a:cubicBezTo>
                  <a:pt x="70" y="1397"/>
                  <a:pt x="66" y="1395"/>
                  <a:pt x="61" y="1396"/>
                </a:cubicBezTo>
                <a:cubicBezTo>
                  <a:pt x="57" y="1397"/>
                  <a:pt x="55" y="1402"/>
                  <a:pt x="56" y="1406"/>
                </a:cubicBezTo>
                <a:cubicBezTo>
                  <a:pt x="59" y="1414"/>
                  <a:pt x="62" y="1421"/>
                  <a:pt x="64" y="1429"/>
                </a:cubicBezTo>
                <a:cubicBezTo>
                  <a:pt x="66" y="1433"/>
                  <a:pt x="70" y="1435"/>
                  <a:pt x="75" y="1434"/>
                </a:cubicBezTo>
                <a:cubicBezTo>
                  <a:pt x="79" y="1432"/>
                  <a:pt x="81" y="1427"/>
                  <a:pt x="79" y="1423"/>
                </a:cubicBezTo>
                <a:close/>
                <a:moveTo>
                  <a:pt x="128" y="1535"/>
                </a:moveTo>
                <a:cubicBezTo>
                  <a:pt x="124" y="1528"/>
                  <a:pt x="121" y="1521"/>
                  <a:pt x="117" y="1514"/>
                </a:cubicBezTo>
                <a:cubicBezTo>
                  <a:pt x="116" y="1510"/>
                  <a:pt x="111" y="1508"/>
                  <a:pt x="107" y="1510"/>
                </a:cubicBezTo>
                <a:cubicBezTo>
                  <a:pt x="103" y="1512"/>
                  <a:pt x="101" y="1517"/>
                  <a:pt x="103" y="1521"/>
                </a:cubicBezTo>
                <a:cubicBezTo>
                  <a:pt x="106" y="1528"/>
                  <a:pt x="110" y="1535"/>
                  <a:pt x="114" y="1542"/>
                </a:cubicBezTo>
                <a:cubicBezTo>
                  <a:pt x="116" y="1546"/>
                  <a:pt x="120" y="1548"/>
                  <a:pt x="124" y="1546"/>
                </a:cubicBezTo>
                <a:cubicBezTo>
                  <a:pt x="128" y="1544"/>
                  <a:pt x="130" y="1539"/>
                  <a:pt x="128" y="1535"/>
                </a:cubicBezTo>
                <a:close/>
                <a:moveTo>
                  <a:pt x="189" y="1640"/>
                </a:moveTo>
                <a:cubicBezTo>
                  <a:pt x="185" y="1634"/>
                  <a:pt x="180" y="1627"/>
                  <a:pt x="176" y="1621"/>
                </a:cubicBezTo>
                <a:cubicBezTo>
                  <a:pt x="174" y="1617"/>
                  <a:pt x="169" y="1616"/>
                  <a:pt x="165" y="1618"/>
                </a:cubicBezTo>
                <a:cubicBezTo>
                  <a:pt x="161" y="1620"/>
                  <a:pt x="160" y="1625"/>
                  <a:pt x="163" y="1629"/>
                </a:cubicBezTo>
                <a:cubicBezTo>
                  <a:pt x="167" y="1636"/>
                  <a:pt x="171" y="1643"/>
                  <a:pt x="176" y="1649"/>
                </a:cubicBezTo>
                <a:cubicBezTo>
                  <a:pt x="178" y="1653"/>
                  <a:pt x="183" y="1654"/>
                  <a:pt x="187" y="1652"/>
                </a:cubicBezTo>
                <a:cubicBezTo>
                  <a:pt x="190" y="1649"/>
                  <a:pt x="191" y="1644"/>
                  <a:pt x="189" y="1640"/>
                </a:cubicBezTo>
                <a:close/>
                <a:moveTo>
                  <a:pt x="262" y="1738"/>
                </a:moveTo>
                <a:cubicBezTo>
                  <a:pt x="257" y="1732"/>
                  <a:pt x="252" y="1726"/>
                  <a:pt x="247" y="1720"/>
                </a:cubicBezTo>
                <a:cubicBezTo>
                  <a:pt x="244" y="1716"/>
                  <a:pt x="239" y="1716"/>
                  <a:pt x="236" y="1719"/>
                </a:cubicBezTo>
                <a:cubicBezTo>
                  <a:pt x="232" y="1721"/>
                  <a:pt x="232" y="1726"/>
                  <a:pt x="234" y="1730"/>
                </a:cubicBezTo>
                <a:cubicBezTo>
                  <a:pt x="239" y="1736"/>
                  <a:pt x="244" y="1742"/>
                  <a:pt x="250" y="1748"/>
                </a:cubicBezTo>
                <a:cubicBezTo>
                  <a:pt x="252" y="1752"/>
                  <a:pt x="257" y="1752"/>
                  <a:pt x="261" y="1749"/>
                </a:cubicBezTo>
                <a:cubicBezTo>
                  <a:pt x="264" y="1747"/>
                  <a:pt x="265" y="1741"/>
                  <a:pt x="262" y="1738"/>
                </a:cubicBezTo>
                <a:close/>
                <a:moveTo>
                  <a:pt x="346" y="1827"/>
                </a:moveTo>
                <a:cubicBezTo>
                  <a:pt x="340" y="1821"/>
                  <a:pt x="334" y="1816"/>
                  <a:pt x="329" y="1810"/>
                </a:cubicBezTo>
                <a:cubicBezTo>
                  <a:pt x="325" y="1807"/>
                  <a:pt x="320" y="1807"/>
                  <a:pt x="317" y="1810"/>
                </a:cubicBezTo>
                <a:cubicBezTo>
                  <a:pt x="314" y="1814"/>
                  <a:pt x="314" y="1819"/>
                  <a:pt x="317" y="1822"/>
                </a:cubicBezTo>
                <a:cubicBezTo>
                  <a:pt x="323" y="1827"/>
                  <a:pt x="329" y="1833"/>
                  <a:pt x="335" y="1838"/>
                </a:cubicBezTo>
                <a:cubicBezTo>
                  <a:pt x="338" y="1841"/>
                  <a:pt x="343" y="1841"/>
                  <a:pt x="346" y="1838"/>
                </a:cubicBezTo>
                <a:cubicBezTo>
                  <a:pt x="349" y="1835"/>
                  <a:pt x="349" y="1830"/>
                  <a:pt x="346" y="1827"/>
                </a:cubicBezTo>
                <a:close/>
                <a:moveTo>
                  <a:pt x="439" y="1905"/>
                </a:moveTo>
                <a:cubicBezTo>
                  <a:pt x="433" y="1900"/>
                  <a:pt x="426" y="1896"/>
                  <a:pt x="420" y="1891"/>
                </a:cubicBezTo>
                <a:cubicBezTo>
                  <a:pt x="417" y="1888"/>
                  <a:pt x="412" y="1889"/>
                  <a:pt x="409" y="1892"/>
                </a:cubicBezTo>
                <a:cubicBezTo>
                  <a:pt x="406" y="1896"/>
                  <a:pt x="407" y="1901"/>
                  <a:pt x="410" y="1903"/>
                </a:cubicBezTo>
                <a:cubicBezTo>
                  <a:pt x="417" y="1908"/>
                  <a:pt x="423" y="1913"/>
                  <a:pt x="429" y="1918"/>
                </a:cubicBezTo>
                <a:cubicBezTo>
                  <a:pt x="433" y="1921"/>
                  <a:pt x="438" y="1920"/>
                  <a:pt x="441" y="1916"/>
                </a:cubicBezTo>
                <a:cubicBezTo>
                  <a:pt x="443" y="1913"/>
                  <a:pt x="442" y="1908"/>
                  <a:pt x="439" y="1905"/>
                </a:cubicBezTo>
                <a:close/>
                <a:moveTo>
                  <a:pt x="541" y="1972"/>
                </a:moveTo>
                <a:cubicBezTo>
                  <a:pt x="534" y="1968"/>
                  <a:pt x="527" y="1964"/>
                  <a:pt x="520" y="1960"/>
                </a:cubicBezTo>
                <a:cubicBezTo>
                  <a:pt x="517" y="1958"/>
                  <a:pt x="512" y="1959"/>
                  <a:pt x="509" y="1963"/>
                </a:cubicBezTo>
                <a:cubicBezTo>
                  <a:pt x="507" y="1966"/>
                  <a:pt x="508" y="1971"/>
                  <a:pt x="512" y="1974"/>
                </a:cubicBezTo>
                <a:cubicBezTo>
                  <a:pt x="519" y="1978"/>
                  <a:pt x="526" y="1982"/>
                  <a:pt x="533" y="1986"/>
                </a:cubicBezTo>
                <a:cubicBezTo>
                  <a:pt x="537" y="1988"/>
                  <a:pt x="542" y="1987"/>
                  <a:pt x="544" y="1983"/>
                </a:cubicBezTo>
                <a:cubicBezTo>
                  <a:pt x="546" y="1979"/>
                  <a:pt x="545" y="1974"/>
                  <a:pt x="541" y="1972"/>
                </a:cubicBezTo>
                <a:close/>
                <a:moveTo>
                  <a:pt x="650" y="2027"/>
                </a:moveTo>
                <a:cubicBezTo>
                  <a:pt x="643" y="2024"/>
                  <a:pt x="635" y="2020"/>
                  <a:pt x="628" y="2017"/>
                </a:cubicBezTo>
                <a:cubicBezTo>
                  <a:pt x="624" y="2015"/>
                  <a:pt x="619" y="2017"/>
                  <a:pt x="618" y="2021"/>
                </a:cubicBezTo>
                <a:cubicBezTo>
                  <a:pt x="616" y="2025"/>
                  <a:pt x="617" y="2030"/>
                  <a:pt x="621" y="2032"/>
                </a:cubicBezTo>
                <a:cubicBezTo>
                  <a:pt x="629" y="2035"/>
                  <a:pt x="636" y="2038"/>
                  <a:pt x="643" y="2042"/>
                </a:cubicBezTo>
                <a:cubicBezTo>
                  <a:pt x="647" y="2043"/>
                  <a:pt x="652" y="2041"/>
                  <a:pt x="654" y="2037"/>
                </a:cubicBezTo>
                <a:cubicBezTo>
                  <a:pt x="656" y="2033"/>
                  <a:pt x="654" y="2029"/>
                  <a:pt x="650" y="2027"/>
                </a:cubicBezTo>
                <a:close/>
                <a:moveTo>
                  <a:pt x="764" y="2068"/>
                </a:moveTo>
                <a:cubicBezTo>
                  <a:pt x="757" y="2066"/>
                  <a:pt x="749" y="2064"/>
                  <a:pt x="742" y="2061"/>
                </a:cubicBezTo>
                <a:cubicBezTo>
                  <a:pt x="738" y="2060"/>
                  <a:pt x="733" y="2062"/>
                  <a:pt x="732" y="2067"/>
                </a:cubicBezTo>
                <a:cubicBezTo>
                  <a:pt x="730" y="2071"/>
                  <a:pt x="733" y="2075"/>
                  <a:pt x="737" y="2077"/>
                </a:cubicBezTo>
                <a:cubicBezTo>
                  <a:pt x="744" y="2079"/>
                  <a:pt x="752" y="2081"/>
                  <a:pt x="760" y="2084"/>
                </a:cubicBezTo>
                <a:cubicBezTo>
                  <a:pt x="764" y="2085"/>
                  <a:pt x="768" y="2083"/>
                  <a:pt x="770" y="2078"/>
                </a:cubicBezTo>
                <a:cubicBezTo>
                  <a:pt x="771" y="2074"/>
                  <a:pt x="769" y="2070"/>
                  <a:pt x="764" y="2068"/>
                </a:cubicBezTo>
                <a:close/>
                <a:moveTo>
                  <a:pt x="883" y="2096"/>
                </a:moveTo>
                <a:cubicBezTo>
                  <a:pt x="875" y="2095"/>
                  <a:pt x="867" y="2094"/>
                  <a:pt x="860" y="2092"/>
                </a:cubicBezTo>
                <a:cubicBezTo>
                  <a:pt x="855" y="2091"/>
                  <a:pt x="851" y="2094"/>
                  <a:pt x="850" y="2098"/>
                </a:cubicBezTo>
                <a:cubicBezTo>
                  <a:pt x="850" y="2103"/>
                  <a:pt x="852" y="2107"/>
                  <a:pt x="857" y="2108"/>
                </a:cubicBezTo>
                <a:cubicBezTo>
                  <a:pt x="864" y="2109"/>
                  <a:pt x="872" y="2111"/>
                  <a:pt x="880" y="2112"/>
                </a:cubicBezTo>
                <a:cubicBezTo>
                  <a:pt x="885" y="2113"/>
                  <a:pt x="889" y="2110"/>
                  <a:pt x="889" y="2106"/>
                </a:cubicBezTo>
                <a:cubicBezTo>
                  <a:pt x="890" y="2101"/>
                  <a:pt x="887" y="2097"/>
                  <a:pt x="883" y="2096"/>
                </a:cubicBezTo>
                <a:close/>
                <a:moveTo>
                  <a:pt x="1004" y="2110"/>
                </a:moveTo>
                <a:cubicBezTo>
                  <a:pt x="996" y="2110"/>
                  <a:pt x="988" y="2109"/>
                  <a:pt x="980" y="2109"/>
                </a:cubicBezTo>
                <a:cubicBezTo>
                  <a:pt x="976" y="2108"/>
                  <a:pt x="972" y="2112"/>
                  <a:pt x="972" y="2116"/>
                </a:cubicBezTo>
                <a:cubicBezTo>
                  <a:pt x="972" y="2120"/>
                  <a:pt x="975" y="2124"/>
                  <a:pt x="979" y="2125"/>
                </a:cubicBezTo>
                <a:cubicBezTo>
                  <a:pt x="987" y="2125"/>
                  <a:pt x="995" y="2126"/>
                  <a:pt x="1003" y="2126"/>
                </a:cubicBezTo>
                <a:cubicBezTo>
                  <a:pt x="1008" y="2127"/>
                  <a:pt x="1011" y="2123"/>
                  <a:pt x="1012" y="2119"/>
                </a:cubicBezTo>
                <a:cubicBezTo>
                  <a:pt x="1012" y="2114"/>
                  <a:pt x="1008" y="2111"/>
                  <a:pt x="1004" y="2110"/>
                </a:cubicBezTo>
                <a:close/>
                <a:moveTo>
                  <a:pt x="1126" y="2110"/>
                </a:moveTo>
                <a:cubicBezTo>
                  <a:pt x="1118" y="2111"/>
                  <a:pt x="1110" y="2111"/>
                  <a:pt x="1102" y="2111"/>
                </a:cubicBezTo>
                <a:cubicBezTo>
                  <a:pt x="1098" y="2111"/>
                  <a:pt x="1094" y="2115"/>
                  <a:pt x="1095" y="2120"/>
                </a:cubicBezTo>
                <a:cubicBezTo>
                  <a:pt x="1095" y="2124"/>
                  <a:pt x="1098" y="2127"/>
                  <a:pt x="1103" y="2127"/>
                </a:cubicBezTo>
                <a:cubicBezTo>
                  <a:pt x="1111" y="2127"/>
                  <a:pt x="1119" y="2127"/>
                  <a:pt x="1127" y="2126"/>
                </a:cubicBezTo>
                <a:cubicBezTo>
                  <a:pt x="1131" y="2126"/>
                  <a:pt x="1135" y="2122"/>
                  <a:pt x="1134" y="2118"/>
                </a:cubicBezTo>
                <a:cubicBezTo>
                  <a:pt x="1134" y="2113"/>
                  <a:pt x="1130" y="2110"/>
                  <a:pt x="1126" y="2110"/>
                </a:cubicBezTo>
                <a:close/>
                <a:moveTo>
                  <a:pt x="1247" y="2096"/>
                </a:moveTo>
                <a:cubicBezTo>
                  <a:pt x="1239" y="2098"/>
                  <a:pt x="1231" y="2099"/>
                  <a:pt x="1224" y="2100"/>
                </a:cubicBezTo>
                <a:cubicBezTo>
                  <a:pt x="1219" y="2101"/>
                  <a:pt x="1216" y="2105"/>
                  <a:pt x="1217" y="2109"/>
                </a:cubicBezTo>
                <a:cubicBezTo>
                  <a:pt x="1218" y="2113"/>
                  <a:pt x="1222" y="2116"/>
                  <a:pt x="1226" y="2116"/>
                </a:cubicBezTo>
                <a:cubicBezTo>
                  <a:pt x="1234" y="2115"/>
                  <a:pt x="1242" y="2113"/>
                  <a:pt x="1250" y="2112"/>
                </a:cubicBezTo>
                <a:cubicBezTo>
                  <a:pt x="1254" y="2111"/>
                  <a:pt x="1257" y="2107"/>
                  <a:pt x="1256" y="2103"/>
                </a:cubicBezTo>
                <a:cubicBezTo>
                  <a:pt x="1255" y="2098"/>
                  <a:pt x="1251" y="2095"/>
                  <a:pt x="1247" y="2096"/>
                </a:cubicBezTo>
                <a:close/>
                <a:moveTo>
                  <a:pt x="1366" y="2068"/>
                </a:moveTo>
                <a:cubicBezTo>
                  <a:pt x="1358" y="2070"/>
                  <a:pt x="1350" y="2073"/>
                  <a:pt x="1343" y="2075"/>
                </a:cubicBezTo>
                <a:cubicBezTo>
                  <a:pt x="1339" y="2076"/>
                  <a:pt x="1336" y="2080"/>
                  <a:pt x="1337" y="2084"/>
                </a:cubicBezTo>
                <a:cubicBezTo>
                  <a:pt x="1338" y="2089"/>
                  <a:pt x="1343" y="2091"/>
                  <a:pt x="1347" y="2090"/>
                </a:cubicBezTo>
                <a:cubicBezTo>
                  <a:pt x="1355" y="2088"/>
                  <a:pt x="1363" y="2086"/>
                  <a:pt x="1370" y="2083"/>
                </a:cubicBezTo>
                <a:cubicBezTo>
                  <a:pt x="1374" y="2082"/>
                  <a:pt x="1377" y="2078"/>
                  <a:pt x="1376" y="2073"/>
                </a:cubicBezTo>
                <a:cubicBezTo>
                  <a:pt x="1374" y="2069"/>
                  <a:pt x="1370" y="2067"/>
                  <a:pt x="1366" y="2068"/>
                </a:cubicBezTo>
                <a:close/>
                <a:moveTo>
                  <a:pt x="1480" y="2026"/>
                </a:moveTo>
                <a:cubicBezTo>
                  <a:pt x="1473" y="2030"/>
                  <a:pt x="1466" y="2033"/>
                  <a:pt x="1458" y="2035"/>
                </a:cubicBezTo>
                <a:cubicBezTo>
                  <a:pt x="1454" y="2037"/>
                  <a:pt x="1452" y="2042"/>
                  <a:pt x="1454" y="2046"/>
                </a:cubicBezTo>
                <a:cubicBezTo>
                  <a:pt x="1456" y="2050"/>
                  <a:pt x="1460" y="2052"/>
                  <a:pt x="1464" y="2050"/>
                </a:cubicBezTo>
                <a:cubicBezTo>
                  <a:pt x="1472" y="2047"/>
                  <a:pt x="1479" y="2044"/>
                  <a:pt x="1486" y="2041"/>
                </a:cubicBezTo>
                <a:cubicBezTo>
                  <a:pt x="1490" y="2039"/>
                  <a:pt x="1492" y="2035"/>
                  <a:pt x="1490" y="2031"/>
                </a:cubicBezTo>
                <a:cubicBezTo>
                  <a:pt x="1489" y="2027"/>
                  <a:pt x="1484" y="2025"/>
                  <a:pt x="1480" y="2026"/>
                </a:cubicBezTo>
                <a:close/>
                <a:moveTo>
                  <a:pt x="1589" y="1972"/>
                </a:moveTo>
                <a:cubicBezTo>
                  <a:pt x="1582" y="1976"/>
                  <a:pt x="1575" y="1979"/>
                  <a:pt x="1568" y="1983"/>
                </a:cubicBezTo>
                <a:cubicBezTo>
                  <a:pt x="1564" y="1985"/>
                  <a:pt x="1563" y="1990"/>
                  <a:pt x="1565" y="1994"/>
                </a:cubicBezTo>
                <a:cubicBezTo>
                  <a:pt x="1567" y="1998"/>
                  <a:pt x="1572" y="1999"/>
                  <a:pt x="1576" y="1997"/>
                </a:cubicBezTo>
                <a:cubicBezTo>
                  <a:pt x="1583" y="1993"/>
                  <a:pt x="1590" y="1989"/>
                  <a:pt x="1597" y="1985"/>
                </a:cubicBezTo>
                <a:cubicBezTo>
                  <a:pt x="1601" y="1983"/>
                  <a:pt x="1602" y="1978"/>
                  <a:pt x="1600" y="1975"/>
                </a:cubicBezTo>
                <a:cubicBezTo>
                  <a:pt x="1597" y="1971"/>
                  <a:pt x="1593" y="1969"/>
                  <a:pt x="1589" y="1972"/>
                </a:cubicBezTo>
                <a:close/>
                <a:moveTo>
                  <a:pt x="1691" y="1905"/>
                </a:moveTo>
                <a:cubicBezTo>
                  <a:pt x="1684" y="1909"/>
                  <a:pt x="1678" y="1914"/>
                  <a:pt x="1671" y="1918"/>
                </a:cubicBezTo>
                <a:cubicBezTo>
                  <a:pt x="1668" y="1921"/>
                  <a:pt x="1667" y="1926"/>
                  <a:pt x="1670" y="1930"/>
                </a:cubicBezTo>
                <a:cubicBezTo>
                  <a:pt x="1672" y="1933"/>
                  <a:pt x="1677" y="1934"/>
                  <a:pt x="1681" y="1931"/>
                </a:cubicBezTo>
                <a:cubicBezTo>
                  <a:pt x="1687" y="1927"/>
                  <a:pt x="1694" y="1922"/>
                  <a:pt x="1700" y="1917"/>
                </a:cubicBezTo>
                <a:cubicBezTo>
                  <a:pt x="1704" y="1915"/>
                  <a:pt x="1704" y="1910"/>
                  <a:pt x="1702" y="1906"/>
                </a:cubicBezTo>
                <a:cubicBezTo>
                  <a:pt x="1699" y="1903"/>
                  <a:pt x="1694" y="1902"/>
                  <a:pt x="1691" y="1905"/>
                </a:cubicBezTo>
                <a:close/>
                <a:moveTo>
                  <a:pt x="1784" y="1826"/>
                </a:moveTo>
                <a:cubicBezTo>
                  <a:pt x="1778" y="1832"/>
                  <a:pt x="1772" y="1837"/>
                  <a:pt x="1766" y="1842"/>
                </a:cubicBezTo>
                <a:cubicBezTo>
                  <a:pt x="1763" y="1845"/>
                  <a:pt x="1763" y="1850"/>
                  <a:pt x="1766" y="1853"/>
                </a:cubicBezTo>
                <a:cubicBezTo>
                  <a:pt x="1769" y="1857"/>
                  <a:pt x="1774" y="1857"/>
                  <a:pt x="1777" y="1854"/>
                </a:cubicBezTo>
                <a:cubicBezTo>
                  <a:pt x="1783" y="1849"/>
                  <a:pt x="1789" y="1843"/>
                  <a:pt x="1795" y="1838"/>
                </a:cubicBezTo>
                <a:cubicBezTo>
                  <a:pt x="1798" y="1835"/>
                  <a:pt x="1798" y="1830"/>
                  <a:pt x="1795" y="1826"/>
                </a:cubicBezTo>
                <a:cubicBezTo>
                  <a:pt x="1792" y="1823"/>
                  <a:pt x="1787" y="1823"/>
                  <a:pt x="1784" y="1826"/>
                </a:cubicBezTo>
                <a:close/>
                <a:moveTo>
                  <a:pt x="1867" y="1737"/>
                </a:moveTo>
                <a:cubicBezTo>
                  <a:pt x="1862" y="1744"/>
                  <a:pt x="1857" y="1749"/>
                  <a:pt x="1852" y="1755"/>
                </a:cubicBezTo>
                <a:cubicBezTo>
                  <a:pt x="1849" y="1759"/>
                  <a:pt x="1850" y="1764"/>
                  <a:pt x="1853" y="1767"/>
                </a:cubicBezTo>
                <a:cubicBezTo>
                  <a:pt x="1856" y="1770"/>
                  <a:pt x="1861" y="1769"/>
                  <a:pt x="1864" y="1766"/>
                </a:cubicBezTo>
                <a:cubicBezTo>
                  <a:pt x="1869" y="1760"/>
                  <a:pt x="1875" y="1754"/>
                  <a:pt x="1880" y="1748"/>
                </a:cubicBezTo>
                <a:cubicBezTo>
                  <a:pt x="1883" y="1744"/>
                  <a:pt x="1882" y="1739"/>
                  <a:pt x="1879" y="1737"/>
                </a:cubicBezTo>
                <a:cubicBezTo>
                  <a:pt x="1875" y="1734"/>
                  <a:pt x="1870" y="1734"/>
                  <a:pt x="1867" y="1737"/>
                </a:cubicBezTo>
                <a:close/>
                <a:moveTo>
                  <a:pt x="1940" y="1640"/>
                </a:moveTo>
                <a:cubicBezTo>
                  <a:pt x="1936" y="1646"/>
                  <a:pt x="1932" y="1653"/>
                  <a:pt x="1927" y="1659"/>
                </a:cubicBezTo>
                <a:cubicBezTo>
                  <a:pt x="1925" y="1663"/>
                  <a:pt x="1926" y="1668"/>
                  <a:pt x="1929" y="1670"/>
                </a:cubicBezTo>
                <a:cubicBezTo>
                  <a:pt x="1933" y="1673"/>
                  <a:pt x="1938" y="1672"/>
                  <a:pt x="1940" y="1668"/>
                </a:cubicBezTo>
                <a:cubicBezTo>
                  <a:pt x="1945" y="1662"/>
                  <a:pt x="1949" y="1655"/>
                  <a:pt x="1954" y="1649"/>
                </a:cubicBezTo>
                <a:cubicBezTo>
                  <a:pt x="1956" y="1645"/>
                  <a:pt x="1955" y="1640"/>
                  <a:pt x="1951" y="1637"/>
                </a:cubicBezTo>
                <a:cubicBezTo>
                  <a:pt x="1948" y="1635"/>
                  <a:pt x="1943" y="1636"/>
                  <a:pt x="1940" y="1640"/>
                </a:cubicBezTo>
                <a:close/>
                <a:moveTo>
                  <a:pt x="2001" y="1534"/>
                </a:moveTo>
                <a:cubicBezTo>
                  <a:pt x="1998" y="1541"/>
                  <a:pt x="1994" y="1548"/>
                  <a:pt x="1991" y="1555"/>
                </a:cubicBezTo>
                <a:cubicBezTo>
                  <a:pt x="1988" y="1559"/>
                  <a:pt x="1990" y="1564"/>
                  <a:pt x="1994" y="1566"/>
                </a:cubicBezTo>
                <a:cubicBezTo>
                  <a:pt x="1998" y="1568"/>
                  <a:pt x="2003" y="1567"/>
                  <a:pt x="2005" y="1563"/>
                </a:cubicBezTo>
                <a:cubicBezTo>
                  <a:pt x="2008" y="1556"/>
                  <a:pt x="2012" y="1549"/>
                  <a:pt x="2016" y="1541"/>
                </a:cubicBezTo>
                <a:cubicBezTo>
                  <a:pt x="2018" y="1537"/>
                  <a:pt x="2016" y="1533"/>
                  <a:pt x="2012" y="1531"/>
                </a:cubicBezTo>
                <a:cubicBezTo>
                  <a:pt x="2008" y="1529"/>
                  <a:pt x="2003" y="1530"/>
                  <a:pt x="2001" y="1534"/>
                </a:cubicBezTo>
                <a:close/>
                <a:moveTo>
                  <a:pt x="2050" y="1422"/>
                </a:moveTo>
                <a:cubicBezTo>
                  <a:pt x="2047" y="1430"/>
                  <a:pt x="2044" y="1437"/>
                  <a:pt x="2041" y="1444"/>
                </a:cubicBezTo>
                <a:cubicBezTo>
                  <a:pt x="2040" y="1448"/>
                  <a:pt x="2042" y="1453"/>
                  <a:pt x="2046" y="1455"/>
                </a:cubicBezTo>
                <a:cubicBezTo>
                  <a:pt x="2050" y="1456"/>
                  <a:pt x="2055" y="1454"/>
                  <a:pt x="2056" y="1450"/>
                </a:cubicBezTo>
                <a:cubicBezTo>
                  <a:pt x="2059" y="1443"/>
                  <a:pt x="2062" y="1435"/>
                  <a:pt x="2065" y="1428"/>
                </a:cubicBezTo>
                <a:cubicBezTo>
                  <a:pt x="2066" y="1424"/>
                  <a:pt x="2064" y="1419"/>
                  <a:pt x="2060" y="1417"/>
                </a:cubicBezTo>
                <a:cubicBezTo>
                  <a:pt x="2056" y="1416"/>
                  <a:pt x="2051" y="1418"/>
                  <a:pt x="2050" y="1422"/>
                </a:cubicBezTo>
                <a:close/>
                <a:moveTo>
                  <a:pt x="2085" y="1305"/>
                </a:moveTo>
                <a:cubicBezTo>
                  <a:pt x="2083" y="1313"/>
                  <a:pt x="2081" y="1321"/>
                  <a:pt x="2079" y="1328"/>
                </a:cubicBezTo>
                <a:cubicBezTo>
                  <a:pt x="2078" y="1333"/>
                  <a:pt x="2080" y="1337"/>
                  <a:pt x="2085" y="1338"/>
                </a:cubicBezTo>
                <a:cubicBezTo>
                  <a:pt x="2089" y="1339"/>
                  <a:pt x="2093" y="1337"/>
                  <a:pt x="2094" y="1332"/>
                </a:cubicBezTo>
                <a:cubicBezTo>
                  <a:pt x="2096" y="1325"/>
                  <a:pt x="2098" y="1317"/>
                  <a:pt x="2100" y="1309"/>
                </a:cubicBezTo>
                <a:cubicBezTo>
                  <a:pt x="2101" y="1305"/>
                  <a:pt x="2099" y="1301"/>
                  <a:pt x="2094" y="1299"/>
                </a:cubicBezTo>
                <a:cubicBezTo>
                  <a:pt x="2090" y="1298"/>
                  <a:pt x="2086" y="1301"/>
                  <a:pt x="2085" y="1305"/>
                </a:cubicBezTo>
                <a:close/>
                <a:moveTo>
                  <a:pt x="2106" y="1185"/>
                </a:moveTo>
                <a:cubicBezTo>
                  <a:pt x="2105" y="1193"/>
                  <a:pt x="2104" y="1201"/>
                  <a:pt x="2103" y="1209"/>
                </a:cubicBezTo>
                <a:cubicBezTo>
                  <a:pt x="2102" y="1213"/>
                  <a:pt x="2105" y="1217"/>
                  <a:pt x="2110" y="1218"/>
                </a:cubicBezTo>
                <a:cubicBezTo>
                  <a:pt x="2114" y="1218"/>
                  <a:pt x="2118" y="1215"/>
                  <a:pt x="2119" y="1211"/>
                </a:cubicBezTo>
                <a:cubicBezTo>
                  <a:pt x="2120" y="1203"/>
                  <a:pt x="2121" y="1195"/>
                  <a:pt x="2122" y="1187"/>
                </a:cubicBezTo>
                <a:cubicBezTo>
                  <a:pt x="2122" y="1183"/>
                  <a:pt x="2119" y="1179"/>
                  <a:pt x="2115" y="1178"/>
                </a:cubicBezTo>
                <a:cubicBezTo>
                  <a:pt x="2110" y="1178"/>
                  <a:pt x="2106" y="1181"/>
                  <a:pt x="2106" y="1185"/>
                </a:cubicBezTo>
                <a:close/>
              </a:path>
            </a:pathLst>
          </a:custGeom>
          <a:solidFill>
            <a:srgbClr val="78787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4" name="Google Shape;254;p11"/>
          <p:cNvGrpSpPr/>
          <p:nvPr/>
        </p:nvGrpSpPr>
        <p:grpSpPr>
          <a:xfrm>
            <a:off x="8783393" y="3887636"/>
            <a:ext cx="2773500" cy="867600"/>
            <a:chOff x="8338184" y="2853358"/>
            <a:chExt cx="2773500" cy="867600"/>
          </a:xfrm>
        </p:grpSpPr>
        <p:sp>
          <p:nvSpPr>
            <p:cNvPr id="255" name="Google Shape;255;p11"/>
            <p:cNvSpPr txBox="1"/>
            <p:nvPr/>
          </p:nvSpPr>
          <p:spPr>
            <a:xfrm>
              <a:off x="8338184" y="3144661"/>
              <a:ext cx="23784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11"/>
            <p:cNvSpPr txBox="1"/>
            <p:nvPr/>
          </p:nvSpPr>
          <p:spPr>
            <a:xfrm>
              <a:off x="8338184" y="2853358"/>
              <a:ext cx="2773500" cy="8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DCB8"/>
                </a:buClr>
                <a:buSzPts val="2200"/>
                <a:buFont typeface="Arial"/>
                <a:buNone/>
              </a:pPr>
              <a:r>
                <a:rPr lang="en-US" sz="2200" b="1">
                  <a:solidFill>
                    <a:srgbClr val="1EDCB8"/>
                  </a:solidFill>
                  <a:latin typeface="Arial"/>
                  <a:ea typeface="Arial"/>
                  <a:cs typeface="Arial"/>
                  <a:sym typeface="Arial"/>
                </a:rPr>
                <a:t>Đối tượng sử dụng</a:t>
              </a:r>
              <a:endParaRPr sz="2200" b="1">
                <a:solidFill>
                  <a:srgbClr val="1EDCB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DCB8"/>
                </a:buClr>
                <a:buSzPts val="2200"/>
                <a:buFont typeface="Arial"/>
                <a:buNone/>
              </a:pPr>
              <a:r>
                <a:rPr lang="en-US" sz="2200" b="1">
                  <a:solidFill>
                    <a:srgbClr val="1EDCB8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200" b="1" i="0" u="none" strike="noStrike" cap="none">
                  <a:solidFill>
                    <a:srgbClr val="1EDCB8"/>
                  </a:solidFill>
                  <a:latin typeface="Arial"/>
                  <a:ea typeface="Arial"/>
                  <a:cs typeface="Arial"/>
                  <a:sym typeface="Arial"/>
                </a:rPr>
                <a:t>òn hạn chế</a:t>
              </a:r>
              <a:endParaRPr sz="2200" b="1" i="0" u="none" strike="noStrike" cap="none">
                <a:solidFill>
                  <a:srgbClr val="1EDCB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11"/>
          <p:cNvGrpSpPr/>
          <p:nvPr/>
        </p:nvGrpSpPr>
        <p:grpSpPr>
          <a:xfrm>
            <a:off x="732669" y="4171096"/>
            <a:ext cx="2378401" cy="867600"/>
            <a:chOff x="812546" y="4739436"/>
            <a:chExt cx="2378401" cy="867600"/>
          </a:xfrm>
        </p:grpSpPr>
        <p:sp>
          <p:nvSpPr>
            <p:cNvPr id="258" name="Google Shape;258;p11"/>
            <p:cNvSpPr txBox="1"/>
            <p:nvPr/>
          </p:nvSpPr>
          <p:spPr>
            <a:xfrm flipH="1">
              <a:off x="812546" y="5042884"/>
              <a:ext cx="23784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9" name="Google Shape;259;p11"/>
            <p:cNvSpPr txBox="1"/>
            <p:nvPr/>
          </p:nvSpPr>
          <p:spPr>
            <a:xfrm flipH="1">
              <a:off x="1217247" y="4739436"/>
              <a:ext cx="1973700" cy="8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7864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rgbClr val="107864"/>
                  </a:solidFill>
                  <a:latin typeface="Arial"/>
                  <a:ea typeface="Arial"/>
                  <a:cs typeface="Arial"/>
                  <a:sym typeface="Arial"/>
                </a:rPr>
                <a:t>Giao </a:t>
              </a:r>
              <a:r>
                <a:rPr lang="en-US" sz="2200" b="1" i="0" u="none" strike="noStrike" cap="none" dirty="0" err="1">
                  <a:solidFill>
                    <a:srgbClr val="107864"/>
                  </a:solidFill>
                  <a:latin typeface="Arial"/>
                  <a:ea typeface="Arial"/>
                  <a:cs typeface="Arial"/>
                  <a:sym typeface="Arial"/>
                </a:rPr>
                <a:t>diện</a:t>
              </a:r>
              <a:endParaRPr sz="2200" b="1" dirty="0">
                <a:solidFill>
                  <a:srgbClr val="10786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7864"/>
                </a:buClr>
                <a:buSzPts val="2200"/>
                <a:buFont typeface="Arial"/>
                <a:buNone/>
              </a:pPr>
              <a:r>
                <a:rPr lang="en-US" sz="2200" b="1" dirty="0" err="1">
                  <a:solidFill>
                    <a:srgbClr val="107864"/>
                  </a:solidFill>
                  <a:latin typeface="Arial"/>
                  <a:ea typeface="Arial"/>
                  <a:cs typeface="Arial"/>
                  <a:sym typeface="Arial"/>
                </a:rPr>
                <a:t>còn</a:t>
              </a:r>
              <a:r>
                <a:rPr lang="en-US" sz="2200" b="1" dirty="0">
                  <a:solidFill>
                    <a:srgbClr val="107864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dirty="0" err="1">
                  <a:solidFill>
                    <a:srgbClr val="107864"/>
                  </a:solidFill>
                  <a:latin typeface="Arial"/>
                  <a:ea typeface="Arial"/>
                  <a:cs typeface="Arial"/>
                  <a:sym typeface="Arial"/>
                </a:rPr>
                <a:t>đơn</a:t>
              </a:r>
              <a:r>
                <a:rPr lang="en-US" sz="2200" b="1" dirty="0">
                  <a:solidFill>
                    <a:srgbClr val="107864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dirty="0" err="1">
                  <a:solidFill>
                    <a:srgbClr val="107864"/>
                  </a:solidFill>
                  <a:latin typeface="Arial"/>
                  <a:ea typeface="Arial"/>
                  <a:cs typeface="Arial"/>
                  <a:sym typeface="Arial"/>
                </a:rPr>
                <a:t>giản</a:t>
              </a:r>
              <a:endParaRPr sz="2200" b="1" i="0" u="none" strike="noStrike" cap="none" dirty="0">
                <a:solidFill>
                  <a:srgbClr val="1078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11"/>
          <p:cNvGrpSpPr/>
          <p:nvPr/>
        </p:nvGrpSpPr>
        <p:grpSpPr>
          <a:xfrm>
            <a:off x="770859" y="1969074"/>
            <a:ext cx="3344100" cy="867600"/>
            <a:chOff x="549700" y="2737144"/>
            <a:chExt cx="3344100" cy="867600"/>
          </a:xfrm>
        </p:grpSpPr>
        <p:sp>
          <p:nvSpPr>
            <p:cNvPr id="261" name="Google Shape;261;p11"/>
            <p:cNvSpPr txBox="1"/>
            <p:nvPr/>
          </p:nvSpPr>
          <p:spPr>
            <a:xfrm flipH="1">
              <a:off x="1465303" y="3118765"/>
              <a:ext cx="23784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11"/>
            <p:cNvSpPr txBox="1"/>
            <p:nvPr/>
          </p:nvSpPr>
          <p:spPr>
            <a:xfrm flipH="1">
              <a:off x="549700" y="2737144"/>
              <a:ext cx="3344100" cy="8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A082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Chưa</a:t>
              </a:r>
              <a:r>
                <a:rPr lang="en-US" sz="2200" b="1" i="0" u="none" strike="noStrike" cap="none" dirty="0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đồng</a:t>
              </a:r>
              <a:r>
                <a:rPr lang="en-US" sz="2200" b="1" i="0" u="none" strike="noStrike" cap="none" dirty="0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hành</a:t>
              </a:r>
              <a:r>
                <a:rPr lang="en-US" sz="2200" b="1" i="0" u="none" strike="noStrike" cap="none" dirty="0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xuyên</a:t>
              </a:r>
              <a:endParaRPr sz="2200" b="1" dirty="0">
                <a:solidFill>
                  <a:srgbClr val="16A08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A082"/>
                </a:buClr>
                <a:buSzPts val="2200"/>
                <a:buFont typeface="Arial"/>
                <a:buNone/>
              </a:pPr>
              <a:r>
                <a:rPr lang="en-US" sz="2200" b="1" dirty="0" err="1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n-US" sz="2200" b="1" i="0" u="none" strike="noStrike" cap="none" dirty="0" err="1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uốt</a:t>
              </a:r>
              <a:r>
                <a:rPr lang="en-US" sz="2200" b="1" i="0" u="none" strike="noStrike" cap="none" dirty="0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cùng</a:t>
              </a:r>
              <a:r>
                <a:rPr lang="en-US" sz="2200" b="1" i="0" u="none" strike="noStrike" cap="none" dirty="0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người</a:t>
              </a:r>
              <a:r>
                <a:rPr lang="en-US" sz="2200" b="1" i="0" u="none" strike="noStrike" cap="none" dirty="0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solidFill>
                    <a:srgbClr val="16A082"/>
                  </a:solidFill>
                  <a:latin typeface="Arial"/>
                  <a:ea typeface="Arial"/>
                  <a:cs typeface="Arial"/>
                  <a:sym typeface="Arial"/>
                </a:rPr>
                <a:t>dùng</a:t>
              </a:r>
              <a:endParaRPr sz="2200" b="1" i="0" u="none" strike="noStrike" cap="none" dirty="0">
                <a:solidFill>
                  <a:srgbClr val="16A08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11"/>
          <p:cNvGrpSpPr/>
          <p:nvPr/>
        </p:nvGrpSpPr>
        <p:grpSpPr>
          <a:xfrm>
            <a:off x="8077043" y="1833795"/>
            <a:ext cx="3527905" cy="867600"/>
            <a:chOff x="4288752" y="1649292"/>
            <a:chExt cx="3527905" cy="867600"/>
          </a:xfrm>
        </p:grpSpPr>
        <p:sp>
          <p:nvSpPr>
            <p:cNvPr id="264" name="Google Shape;264;p11"/>
            <p:cNvSpPr txBox="1"/>
            <p:nvPr/>
          </p:nvSpPr>
          <p:spPr>
            <a:xfrm flipH="1">
              <a:off x="4393057" y="1970084"/>
              <a:ext cx="34236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5" name="Google Shape;265;p11"/>
            <p:cNvSpPr txBox="1"/>
            <p:nvPr/>
          </p:nvSpPr>
          <p:spPr>
            <a:xfrm flipH="1">
              <a:off x="4288752" y="1649292"/>
              <a:ext cx="3321600" cy="8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B799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Lời</a:t>
              </a:r>
              <a:r>
                <a:rPr lang="en-US" sz="2200" b="1" i="0" u="none" strike="noStrike" cap="none" dirty="0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khuyên</a:t>
              </a:r>
              <a:r>
                <a:rPr lang="en-US" sz="2200" b="1" i="0" u="none" strike="noStrike" cap="none" dirty="0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còn</a:t>
              </a:r>
              <a:r>
                <a:rPr lang="en-US" sz="2200" b="1" i="0" u="none" strike="noStrike" cap="none" dirty="0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 ở </a:t>
              </a:r>
              <a:r>
                <a:rPr lang="en-US" sz="2200" b="1" i="0" u="none" strike="noStrike" cap="none" dirty="0" err="1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dạng</a:t>
              </a:r>
              <a:endParaRPr sz="2200" b="1" i="0" u="none" strike="noStrike" cap="none" dirty="0">
                <a:solidFill>
                  <a:srgbClr val="19B79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B799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văn</a:t>
              </a:r>
              <a:r>
                <a:rPr lang="en-US" sz="2200" b="1" i="0" u="none" strike="noStrike" cap="none" dirty="0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bản</a:t>
              </a:r>
              <a:r>
                <a:rPr lang="en-US" sz="2200" b="1" dirty="0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2200" b="1" dirty="0" err="1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khó</a:t>
              </a:r>
              <a:r>
                <a:rPr lang="en-US" sz="2200" b="1" dirty="0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dirty="0" err="1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tiếp</a:t>
              </a:r>
              <a:r>
                <a:rPr lang="en-US" sz="2200" b="1" dirty="0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1" dirty="0" err="1">
                  <a:solidFill>
                    <a:srgbClr val="19B799"/>
                  </a:solidFill>
                  <a:latin typeface="Arial"/>
                  <a:ea typeface="Arial"/>
                  <a:cs typeface="Arial"/>
                  <a:sym typeface="Arial"/>
                </a:rPr>
                <a:t>nhận</a:t>
              </a:r>
              <a:endParaRPr sz="2200" b="1" i="0" u="none" strike="noStrike" cap="none" dirty="0">
                <a:solidFill>
                  <a:srgbClr val="19B7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" name="Google Shape;266;p11"/>
          <p:cNvGrpSpPr/>
          <p:nvPr/>
        </p:nvGrpSpPr>
        <p:grpSpPr>
          <a:xfrm>
            <a:off x="4505746" y="2876338"/>
            <a:ext cx="816600" cy="816600"/>
            <a:chOff x="4062817" y="3544652"/>
            <a:chExt cx="816600" cy="816600"/>
          </a:xfrm>
        </p:grpSpPr>
        <p:sp>
          <p:nvSpPr>
            <p:cNvPr id="267" name="Google Shape;267;p11"/>
            <p:cNvSpPr/>
            <p:nvPr/>
          </p:nvSpPr>
          <p:spPr>
            <a:xfrm>
              <a:off x="4062817" y="3544652"/>
              <a:ext cx="816600" cy="816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4272271" y="3756330"/>
              <a:ext cx="397656" cy="393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0775" tIns="50775" rIns="50775" bIns="50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44CEB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69" name="Google Shape;269;p11"/>
          <p:cNvGrpSpPr/>
          <p:nvPr/>
        </p:nvGrpSpPr>
        <p:grpSpPr>
          <a:xfrm>
            <a:off x="7200713" y="3029209"/>
            <a:ext cx="823800" cy="826500"/>
            <a:chOff x="5698102" y="2730715"/>
            <a:chExt cx="823800" cy="826500"/>
          </a:xfrm>
        </p:grpSpPr>
        <p:sp>
          <p:nvSpPr>
            <p:cNvPr id="270" name="Google Shape;270;p11"/>
            <p:cNvSpPr/>
            <p:nvPr/>
          </p:nvSpPr>
          <p:spPr>
            <a:xfrm>
              <a:off x="5698102" y="2730715"/>
              <a:ext cx="823800" cy="826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5975347" y="288043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5944367" y="2883615"/>
              <a:ext cx="331394" cy="520582"/>
            </a:xfrm>
            <a:custGeom>
              <a:avLst/>
              <a:gdLst/>
              <a:ahLst/>
              <a:cxnLst/>
              <a:rect l="l" t="t" r="r" b="b"/>
              <a:pathLst>
                <a:path w="657" h="1032" extrusionOk="0">
                  <a:moveTo>
                    <a:pt x="250" y="947"/>
                  </a:moveTo>
                  <a:cubicBezTo>
                    <a:pt x="406" y="947"/>
                    <a:pt x="406" y="947"/>
                    <a:pt x="406" y="947"/>
                  </a:cubicBezTo>
                  <a:cubicBezTo>
                    <a:pt x="406" y="968"/>
                    <a:pt x="396" y="989"/>
                    <a:pt x="385" y="1010"/>
                  </a:cubicBezTo>
                  <a:cubicBezTo>
                    <a:pt x="364" y="1020"/>
                    <a:pt x="354" y="1031"/>
                    <a:pt x="333" y="1031"/>
                  </a:cubicBezTo>
                  <a:cubicBezTo>
                    <a:pt x="312" y="1031"/>
                    <a:pt x="291" y="1020"/>
                    <a:pt x="281" y="1010"/>
                  </a:cubicBezTo>
                  <a:cubicBezTo>
                    <a:pt x="260" y="989"/>
                    <a:pt x="250" y="968"/>
                    <a:pt x="250" y="947"/>
                  </a:cubicBezTo>
                  <a:close/>
                  <a:moveTo>
                    <a:pt x="208" y="916"/>
                  </a:moveTo>
                  <a:cubicBezTo>
                    <a:pt x="448" y="916"/>
                    <a:pt x="448" y="916"/>
                    <a:pt x="448" y="916"/>
                  </a:cubicBezTo>
                  <a:cubicBezTo>
                    <a:pt x="458" y="833"/>
                    <a:pt x="458" y="833"/>
                    <a:pt x="458" y="833"/>
                  </a:cubicBezTo>
                  <a:cubicBezTo>
                    <a:pt x="198" y="833"/>
                    <a:pt x="198" y="833"/>
                    <a:pt x="198" y="833"/>
                  </a:cubicBezTo>
                  <a:lnTo>
                    <a:pt x="208" y="916"/>
                  </a:lnTo>
                  <a:close/>
                  <a:moveTo>
                    <a:pt x="656" y="333"/>
                  </a:moveTo>
                  <a:cubicBezTo>
                    <a:pt x="656" y="416"/>
                    <a:pt x="625" y="489"/>
                    <a:pt x="573" y="552"/>
                  </a:cubicBezTo>
                  <a:lnTo>
                    <a:pt x="562" y="562"/>
                  </a:lnTo>
                  <a:cubicBezTo>
                    <a:pt x="562" y="562"/>
                    <a:pt x="562" y="572"/>
                    <a:pt x="552" y="572"/>
                  </a:cubicBezTo>
                  <a:cubicBezTo>
                    <a:pt x="541" y="593"/>
                    <a:pt x="541" y="614"/>
                    <a:pt x="531" y="635"/>
                  </a:cubicBezTo>
                  <a:cubicBezTo>
                    <a:pt x="521" y="656"/>
                    <a:pt x="510" y="677"/>
                    <a:pt x="510" y="697"/>
                  </a:cubicBezTo>
                  <a:cubicBezTo>
                    <a:pt x="500" y="697"/>
                    <a:pt x="500" y="697"/>
                    <a:pt x="500" y="708"/>
                  </a:cubicBezTo>
                  <a:lnTo>
                    <a:pt x="500" y="718"/>
                  </a:lnTo>
                  <a:cubicBezTo>
                    <a:pt x="500" y="729"/>
                    <a:pt x="500" y="729"/>
                    <a:pt x="500" y="729"/>
                  </a:cubicBezTo>
                  <a:cubicBezTo>
                    <a:pt x="500" y="791"/>
                    <a:pt x="500" y="791"/>
                    <a:pt x="500" y="791"/>
                  </a:cubicBezTo>
                  <a:cubicBezTo>
                    <a:pt x="166" y="791"/>
                    <a:pt x="166" y="791"/>
                    <a:pt x="166" y="791"/>
                  </a:cubicBezTo>
                  <a:cubicBezTo>
                    <a:pt x="166" y="729"/>
                    <a:pt x="166" y="729"/>
                    <a:pt x="166" y="729"/>
                  </a:cubicBezTo>
                  <a:cubicBezTo>
                    <a:pt x="166" y="718"/>
                    <a:pt x="156" y="718"/>
                    <a:pt x="156" y="708"/>
                  </a:cubicBezTo>
                  <a:lnTo>
                    <a:pt x="156" y="697"/>
                  </a:lnTo>
                  <a:cubicBezTo>
                    <a:pt x="146" y="677"/>
                    <a:pt x="146" y="656"/>
                    <a:pt x="135" y="635"/>
                  </a:cubicBezTo>
                  <a:cubicBezTo>
                    <a:pt x="125" y="614"/>
                    <a:pt x="114" y="593"/>
                    <a:pt x="104" y="572"/>
                  </a:cubicBezTo>
                  <a:cubicBezTo>
                    <a:pt x="93" y="562"/>
                    <a:pt x="93" y="562"/>
                    <a:pt x="93" y="552"/>
                  </a:cubicBezTo>
                  <a:lnTo>
                    <a:pt x="83" y="552"/>
                  </a:lnTo>
                  <a:cubicBezTo>
                    <a:pt x="31" y="489"/>
                    <a:pt x="0" y="416"/>
                    <a:pt x="0" y="333"/>
                  </a:cubicBezTo>
                  <a:cubicBezTo>
                    <a:pt x="0" y="239"/>
                    <a:pt x="31" y="166"/>
                    <a:pt x="104" y="104"/>
                  </a:cubicBezTo>
                  <a:cubicBezTo>
                    <a:pt x="166" y="31"/>
                    <a:pt x="239" y="0"/>
                    <a:pt x="333" y="0"/>
                  </a:cubicBezTo>
                  <a:cubicBezTo>
                    <a:pt x="416" y="0"/>
                    <a:pt x="500" y="31"/>
                    <a:pt x="562" y="104"/>
                  </a:cubicBezTo>
                  <a:cubicBezTo>
                    <a:pt x="625" y="166"/>
                    <a:pt x="656" y="239"/>
                    <a:pt x="656" y="333"/>
                  </a:cubicBezTo>
                  <a:close/>
                  <a:moveTo>
                    <a:pt x="583" y="333"/>
                  </a:moveTo>
                  <a:cubicBezTo>
                    <a:pt x="583" y="260"/>
                    <a:pt x="562" y="198"/>
                    <a:pt x="510" y="156"/>
                  </a:cubicBezTo>
                  <a:cubicBezTo>
                    <a:pt x="458" y="104"/>
                    <a:pt x="396" y="83"/>
                    <a:pt x="333" y="83"/>
                  </a:cubicBezTo>
                  <a:cubicBezTo>
                    <a:pt x="260" y="83"/>
                    <a:pt x="198" y="104"/>
                    <a:pt x="156" y="156"/>
                  </a:cubicBezTo>
                  <a:cubicBezTo>
                    <a:pt x="104" y="198"/>
                    <a:pt x="73" y="260"/>
                    <a:pt x="73" y="333"/>
                  </a:cubicBezTo>
                  <a:cubicBezTo>
                    <a:pt x="73" y="396"/>
                    <a:pt x="93" y="448"/>
                    <a:pt x="146" y="499"/>
                  </a:cubicBezTo>
                  <a:cubicBezTo>
                    <a:pt x="146" y="499"/>
                    <a:pt x="146" y="510"/>
                    <a:pt x="156" y="510"/>
                  </a:cubicBezTo>
                  <a:cubicBezTo>
                    <a:pt x="156" y="520"/>
                    <a:pt x="166" y="531"/>
                    <a:pt x="166" y="541"/>
                  </a:cubicBezTo>
                  <a:cubicBezTo>
                    <a:pt x="177" y="562"/>
                    <a:pt x="187" y="583"/>
                    <a:pt x="198" y="604"/>
                  </a:cubicBezTo>
                  <a:cubicBezTo>
                    <a:pt x="208" y="624"/>
                    <a:pt x="218" y="645"/>
                    <a:pt x="229" y="666"/>
                  </a:cubicBezTo>
                  <a:cubicBezTo>
                    <a:pt x="229" y="697"/>
                    <a:pt x="239" y="708"/>
                    <a:pt x="239" y="718"/>
                  </a:cubicBezTo>
                  <a:cubicBezTo>
                    <a:pt x="427" y="718"/>
                    <a:pt x="427" y="718"/>
                    <a:pt x="427" y="718"/>
                  </a:cubicBezTo>
                  <a:cubicBezTo>
                    <a:pt x="427" y="708"/>
                    <a:pt x="427" y="697"/>
                    <a:pt x="437" y="666"/>
                  </a:cubicBezTo>
                  <a:cubicBezTo>
                    <a:pt x="437" y="645"/>
                    <a:pt x="448" y="624"/>
                    <a:pt x="458" y="604"/>
                  </a:cubicBezTo>
                  <a:cubicBezTo>
                    <a:pt x="468" y="583"/>
                    <a:pt x="479" y="562"/>
                    <a:pt x="489" y="541"/>
                  </a:cubicBezTo>
                  <a:cubicBezTo>
                    <a:pt x="489" y="531"/>
                    <a:pt x="500" y="520"/>
                    <a:pt x="510" y="520"/>
                  </a:cubicBezTo>
                  <a:cubicBezTo>
                    <a:pt x="510" y="510"/>
                    <a:pt x="510" y="499"/>
                    <a:pt x="521" y="499"/>
                  </a:cubicBezTo>
                  <a:cubicBezTo>
                    <a:pt x="562" y="448"/>
                    <a:pt x="583" y="396"/>
                    <a:pt x="583" y="333"/>
                  </a:cubicBezTo>
                  <a:close/>
                  <a:moveTo>
                    <a:pt x="385" y="416"/>
                  </a:moveTo>
                  <a:cubicBezTo>
                    <a:pt x="354" y="354"/>
                    <a:pt x="354" y="354"/>
                    <a:pt x="354" y="354"/>
                  </a:cubicBezTo>
                  <a:cubicBezTo>
                    <a:pt x="333" y="302"/>
                    <a:pt x="333" y="302"/>
                    <a:pt x="333" y="302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271" y="416"/>
                    <a:pt x="271" y="416"/>
                    <a:pt x="271" y="416"/>
                  </a:cubicBezTo>
                  <a:cubicBezTo>
                    <a:pt x="239" y="354"/>
                    <a:pt x="239" y="354"/>
                    <a:pt x="239" y="354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71" y="552"/>
                    <a:pt x="271" y="552"/>
                    <a:pt x="271" y="552"/>
                  </a:cubicBezTo>
                  <a:cubicBezTo>
                    <a:pt x="302" y="499"/>
                    <a:pt x="302" y="499"/>
                    <a:pt x="302" y="499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64" y="499"/>
                    <a:pt x="364" y="499"/>
                    <a:pt x="364" y="499"/>
                  </a:cubicBezTo>
                  <a:cubicBezTo>
                    <a:pt x="385" y="552"/>
                    <a:pt x="385" y="552"/>
                    <a:pt x="385" y="552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79" y="385"/>
                    <a:pt x="479" y="385"/>
                    <a:pt x="479" y="385"/>
                  </a:cubicBezTo>
                  <a:cubicBezTo>
                    <a:pt x="427" y="354"/>
                    <a:pt x="427" y="354"/>
                    <a:pt x="427" y="354"/>
                  </a:cubicBezTo>
                  <a:lnTo>
                    <a:pt x="385" y="416"/>
                  </a:lnTo>
                  <a:close/>
                  <a:moveTo>
                    <a:pt x="385" y="416"/>
                  </a:moveTo>
                  <a:lnTo>
                    <a:pt x="385" y="4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91400" rIns="182825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3" name="Google Shape;273;p11"/>
          <p:cNvGrpSpPr/>
          <p:nvPr/>
        </p:nvGrpSpPr>
        <p:grpSpPr>
          <a:xfrm>
            <a:off x="3556574" y="4736478"/>
            <a:ext cx="697800" cy="697800"/>
            <a:chOff x="3516747" y="4935261"/>
            <a:chExt cx="697800" cy="697800"/>
          </a:xfrm>
        </p:grpSpPr>
        <p:sp>
          <p:nvSpPr>
            <p:cNvPr id="274" name="Google Shape;274;p11"/>
            <p:cNvSpPr/>
            <p:nvPr/>
          </p:nvSpPr>
          <p:spPr>
            <a:xfrm>
              <a:off x="3516747" y="4935261"/>
              <a:ext cx="697800" cy="69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3691070" y="5109538"/>
              <a:ext cx="349284" cy="349369"/>
            </a:xfrm>
            <a:custGeom>
              <a:avLst/>
              <a:gdLst/>
              <a:ahLst/>
              <a:cxnLst/>
              <a:rect l="l" t="t" r="r" b="b"/>
              <a:pathLst>
                <a:path w="6844" h="6844" extrusionOk="0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6" name="Google Shape;276;p11"/>
          <p:cNvGrpSpPr/>
          <p:nvPr/>
        </p:nvGrpSpPr>
        <p:grpSpPr>
          <a:xfrm>
            <a:off x="7899472" y="4745669"/>
            <a:ext cx="697800" cy="697800"/>
            <a:chOff x="7978145" y="4935261"/>
            <a:chExt cx="697800" cy="697800"/>
          </a:xfrm>
        </p:grpSpPr>
        <p:sp>
          <p:nvSpPr>
            <p:cNvPr id="277" name="Google Shape;277;p11"/>
            <p:cNvSpPr/>
            <p:nvPr/>
          </p:nvSpPr>
          <p:spPr>
            <a:xfrm>
              <a:off x="7978145" y="4935261"/>
              <a:ext cx="697800" cy="697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8166847" y="5076468"/>
              <a:ext cx="320518" cy="415511"/>
            </a:xfrm>
            <a:custGeom>
              <a:avLst/>
              <a:gdLst/>
              <a:ahLst/>
              <a:cxnLst/>
              <a:rect l="l" t="t" r="r" b="b"/>
              <a:pathLst>
                <a:path w="1222" h="1581" extrusionOk="0">
                  <a:moveTo>
                    <a:pt x="1221" y="794"/>
                  </a:moveTo>
                  <a:cubicBezTo>
                    <a:pt x="1221" y="1079"/>
                    <a:pt x="995" y="1313"/>
                    <a:pt x="719" y="1338"/>
                  </a:cubicBezTo>
                  <a:cubicBezTo>
                    <a:pt x="719" y="1329"/>
                    <a:pt x="711" y="1313"/>
                    <a:pt x="711" y="1296"/>
                  </a:cubicBezTo>
                  <a:cubicBezTo>
                    <a:pt x="711" y="1296"/>
                    <a:pt x="702" y="1262"/>
                    <a:pt x="686" y="1221"/>
                  </a:cubicBezTo>
                  <a:cubicBezTo>
                    <a:pt x="911" y="1212"/>
                    <a:pt x="1095" y="1028"/>
                    <a:pt x="1095" y="794"/>
                  </a:cubicBezTo>
                  <a:cubicBezTo>
                    <a:pt x="1095" y="560"/>
                    <a:pt x="911" y="368"/>
                    <a:pt x="686" y="359"/>
                  </a:cubicBezTo>
                  <a:cubicBezTo>
                    <a:pt x="702" y="326"/>
                    <a:pt x="711" y="293"/>
                    <a:pt x="711" y="284"/>
                  </a:cubicBezTo>
                  <a:cubicBezTo>
                    <a:pt x="711" y="276"/>
                    <a:pt x="719" y="259"/>
                    <a:pt x="719" y="243"/>
                  </a:cubicBezTo>
                  <a:cubicBezTo>
                    <a:pt x="995" y="267"/>
                    <a:pt x="1221" y="510"/>
                    <a:pt x="1221" y="794"/>
                  </a:cubicBezTo>
                  <a:close/>
                  <a:moveTo>
                    <a:pt x="17" y="460"/>
                  </a:moveTo>
                  <a:cubicBezTo>
                    <a:pt x="8" y="568"/>
                    <a:pt x="0" y="677"/>
                    <a:pt x="0" y="786"/>
                  </a:cubicBezTo>
                  <a:lnTo>
                    <a:pt x="0" y="794"/>
                  </a:lnTo>
                  <a:lnTo>
                    <a:pt x="0" y="803"/>
                  </a:lnTo>
                  <a:cubicBezTo>
                    <a:pt x="0" y="911"/>
                    <a:pt x="8" y="1012"/>
                    <a:pt x="17" y="1120"/>
                  </a:cubicBezTo>
                  <a:cubicBezTo>
                    <a:pt x="42" y="1396"/>
                    <a:pt x="259" y="1580"/>
                    <a:pt x="468" y="1538"/>
                  </a:cubicBezTo>
                  <a:cubicBezTo>
                    <a:pt x="485" y="1530"/>
                    <a:pt x="493" y="1530"/>
                    <a:pt x="502" y="1530"/>
                  </a:cubicBezTo>
                  <a:cubicBezTo>
                    <a:pt x="552" y="1505"/>
                    <a:pt x="594" y="1471"/>
                    <a:pt x="644" y="1438"/>
                  </a:cubicBezTo>
                  <a:cubicBezTo>
                    <a:pt x="702" y="1396"/>
                    <a:pt x="569" y="1070"/>
                    <a:pt x="493" y="1112"/>
                  </a:cubicBezTo>
                  <a:cubicBezTo>
                    <a:pt x="460" y="1129"/>
                    <a:pt x="376" y="1196"/>
                    <a:pt x="343" y="1196"/>
                  </a:cubicBezTo>
                  <a:cubicBezTo>
                    <a:pt x="309" y="1204"/>
                    <a:pt x="293" y="1162"/>
                    <a:pt x="284" y="1120"/>
                  </a:cubicBezTo>
                  <a:cubicBezTo>
                    <a:pt x="276" y="1028"/>
                    <a:pt x="284" y="903"/>
                    <a:pt x="284" y="803"/>
                  </a:cubicBezTo>
                  <a:cubicBezTo>
                    <a:pt x="284" y="794"/>
                    <a:pt x="284" y="794"/>
                    <a:pt x="284" y="794"/>
                  </a:cubicBezTo>
                  <a:cubicBezTo>
                    <a:pt x="284" y="786"/>
                    <a:pt x="284" y="786"/>
                    <a:pt x="284" y="786"/>
                  </a:cubicBezTo>
                  <a:cubicBezTo>
                    <a:pt x="284" y="677"/>
                    <a:pt x="276" y="560"/>
                    <a:pt x="284" y="460"/>
                  </a:cubicBezTo>
                  <a:cubicBezTo>
                    <a:pt x="293" y="426"/>
                    <a:pt x="309" y="385"/>
                    <a:pt x="343" y="385"/>
                  </a:cubicBezTo>
                  <a:cubicBezTo>
                    <a:pt x="376" y="393"/>
                    <a:pt x="460" y="452"/>
                    <a:pt x="493" y="468"/>
                  </a:cubicBezTo>
                  <a:cubicBezTo>
                    <a:pt x="569" y="510"/>
                    <a:pt x="702" y="184"/>
                    <a:pt x="644" y="142"/>
                  </a:cubicBezTo>
                  <a:cubicBezTo>
                    <a:pt x="594" y="117"/>
                    <a:pt x="552" y="75"/>
                    <a:pt x="502" y="58"/>
                  </a:cubicBezTo>
                  <a:cubicBezTo>
                    <a:pt x="493" y="50"/>
                    <a:pt x="485" y="50"/>
                    <a:pt x="468" y="50"/>
                  </a:cubicBezTo>
                  <a:cubicBezTo>
                    <a:pt x="259" y="0"/>
                    <a:pt x="42" y="184"/>
                    <a:pt x="17" y="460"/>
                  </a:cubicBezTo>
                  <a:close/>
                  <a:moveTo>
                    <a:pt x="410" y="911"/>
                  </a:moveTo>
                  <a:cubicBezTo>
                    <a:pt x="602" y="911"/>
                    <a:pt x="602" y="911"/>
                    <a:pt x="602" y="911"/>
                  </a:cubicBezTo>
                  <a:cubicBezTo>
                    <a:pt x="610" y="861"/>
                    <a:pt x="610" y="861"/>
                    <a:pt x="610" y="861"/>
                  </a:cubicBezTo>
                  <a:cubicBezTo>
                    <a:pt x="493" y="861"/>
                    <a:pt x="493" y="861"/>
                    <a:pt x="493" y="861"/>
                  </a:cubicBezTo>
                  <a:cubicBezTo>
                    <a:pt x="493" y="861"/>
                    <a:pt x="502" y="853"/>
                    <a:pt x="510" y="853"/>
                  </a:cubicBezTo>
                  <a:cubicBezTo>
                    <a:pt x="510" y="845"/>
                    <a:pt x="527" y="836"/>
                    <a:pt x="543" y="828"/>
                  </a:cubicBezTo>
                  <a:cubicBezTo>
                    <a:pt x="569" y="811"/>
                    <a:pt x="569" y="811"/>
                    <a:pt x="569" y="811"/>
                  </a:cubicBezTo>
                  <a:cubicBezTo>
                    <a:pt x="585" y="803"/>
                    <a:pt x="602" y="786"/>
                    <a:pt x="610" y="778"/>
                  </a:cubicBezTo>
                  <a:cubicBezTo>
                    <a:pt x="627" y="761"/>
                    <a:pt x="635" y="744"/>
                    <a:pt x="644" y="719"/>
                  </a:cubicBezTo>
                  <a:cubicBezTo>
                    <a:pt x="652" y="694"/>
                    <a:pt x="644" y="677"/>
                    <a:pt x="627" y="660"/>
                  </a:cubicBezTo>
                  <a:cubicBezTo>
                    <a:pt x="619" y="644"/>
                    <a:pt x="594" y="635"/>
                    <a:pt x="569" y="635"/>
                  </a:cubicBezTo>
                  <a:cubicBezTo>
                    <a:pt x="527" y="635"/>
                    <a:pt x="502" y="644"/>
                    <a:pt x="476" y="677"/>
                  </a:cubicBezTo>
                  <a:cubicBezTo>
                    <a:pt x="468" y="686"/>
                    <a:pt x="460" y="711"/>
                    <a:pt x="452" y="736"/>
                  </a:cubicBezTo>
                  <a:cubicBezTo>
                    <a:pt x="510" y="736"/>
                    <a:pt x="510" y="736"/>
                    <a:pt x="510" y="736"/>
                  </a:cubicBezTo>
                  <a:cubicBezTo>
                    <a:pt x="510" y="719"/>
                    <a:pt x="518" y="702"/>
                    <a:pt x="518" y="694"/>
                  </a:cubicBezTo>
                  <a:cubicBezTo>
                    <a:pt x="527" y="686"/>
                    <a:pt x="543" y="677"/>
                    <a:pt x="560" y="677"/>
                  </a:cubicBezTo>
                  <a:cubicBezTo>
                    <a:pt x="569" y="677"/>
                    <a:pt x="577" y="686"/>
                    <a:pt x="585" y="694"/>
                  </a:cubicBezTo>
                  <a:cubicBezTo>
                    <a:pt x="585" y="702"/>
                    <a:pt x="594" y="711"/>
                    <a:pt x="585" y="719"/>
                  </a:cubicBezTo>
                  <a:cubicBezTo>
                    <a:pt x="585" y="736"/>
                    <a:pt x="577" y="744"/>
                    <a:pt x="560" y="761"/>
                  </a:cubicBezTo>
                  <a:cubicBezTo>
                    <a:pt x="552" y="769"/>
                    <a:pt x="535" y="778"/>
                    <a:pt x="502" y="803"/>
                  </a:cubicBezTo>
                  <a:cubicBezTo>
                    <a:pt x="468" y="819"/>
                    <a:pt x="452" y="836"/>
                    <a:pt x="435" y="861"/>
                  </a:cubicBezTo>
                  <a:cubicBezTo>
                    <a:pt x="426" y="878"/>
                    <a:pt x="418" y="895"/>
                    <a:pt x="410" y="911"/>
                  </a:cubicBezTo>
                  <a:close/>
                  <a:moveTo>
                    <a:pt x="844" y="811"/>
                  </a:moveTo>
                  <a:cubicBezTo>
                    <a:pt x="819" y="811"/>
                    <a:pt x="819" y="811"/>
                    <a:pt x="819" y="811"/>
                  </a:cubicBezTo>
                  <a:cubicBezTo>
                    <a:pt x="853" y="635"/>
                    <a:pt x="853" y="635"/>
                    <a:pt x="853" y="635"/>
                  </a:cubicBezTo>
                  <a:cubicBezTo>
                    <a:pt x="794" y="635"/>
                    <a:pt x="794" y="635"/>
                    <a:pt x="794" y="635"/>
                  </a:cubicBezTo>
                  <a:cubicBezTo>
                    <a:pt x="652" y="803"/>
                    <a:pt x="652" y="803"/>
                    <a:pt x="652" y="803"/>
                  </a:cubicBezTo>
                  <a:cubicBezTo>
                    <a:pt x="644" y="853"/>
                    <a:pt x="644" y="853"/>
                    <a:pt x="644" y="853"/>
                  </a:cubicBezTo>
                  <a:cubicBezTo>
                    <a:pt x="753" y="853"/>
                    <a:pt x="753" y="853"/>
                    <a:pt x="753" y="853"/>
                  </a:cubicBezTo>
                  <a:cubicBezTo>
                    <a:pt x="744" y="911"/>
                    <a:pt x="744" y="911"/>
                    <a:pt x="744" y="911"/>
                  </a:cubicBezTo>
                  <a:cubicBezTo>
                    <a:pt x="794" y="911"/>
                    <a:pt x="794" y="911"/>
                    <a:pt x="794" y="911"/>
                  </a:cubicBezTo>
                  <a:cubicBezTo>
                    <a:pt x="803" y="853"/>
                    <a:pt x="803" y="853"/>
                    <a:pt x="803" y="853"/>
                  </a:cubicBezTo>
                  <a:cubicBezTo>
                    <a:pt x="836" y="853"/>
                    <a:pt x="836" y="853"/>
                    <a:pt x="836" y="853"/>
                  </a:cubicBezTo>
                  <a:lnTo>
                    <a:pt x="844" y="811"/>
                  </a:lnTo>
                  <a:close/>
                  <a:moveTo>
                    <a:pt x="694" y="811"/>
                  </a:moveTo>
                  <a:cubicBezTo>
                    <a:pt x="786" y="686"/>
                    <a:pt x="786" y="686"/>
                    <a:pt x="786" y="686"/>
                  </a:cubicBezTo>
                  <a:cubicBezTo>
                    <a:pt x="761" y="811"/>
                    <a:pt x="761" y="811"/>
                    <a:pt x="761" y="811"/>
                  </a:cubicBezTo>
                  <a:lnTo>
                    <a:pt x="694" y="811"/>
                  </a:lnTo>
                  <a:close/>
                  <a:moveTo>
                    <a:pt x="694" y="811"/>
                  </a:moveTo>
                  <a:lnTo>
                    <a:pt x="694" y="8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43775" tIns="121875" rIns="243775" bIns="121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9" name="Google Shape;279;p11"/>
          <p:cNvGrpSpPr/>
          <p:nvPr/>
        </p:nvGrpSpPr>
        <p:grpSpPr>
          <a:xfrm>
            <a:off x="7898149" y="4140141"/>
            <a:ext cx="362700" cy="362700"/>
            <a:chOff x="8184481" y="4311768"/>
            <a:chExt cx="362700" cy="362700"/>
          </a:xfrm>
        </p:grpSpPr>
        <p:sp>
          <p:nvSpPr>
            <p:cNvPr id="280" name="Google Shape;280;p11"/>
            <p:cNvSpPr/>
            <p:nvPr/>
          </p:nvSpPr>
          <p:spPr>
            <a:xfrm>
              <a:off x="8184481" y="4311768"/>
              <a:ext cx="362700" cy="362700"/>
            </a:xfrm>
            <a:prstGeom prst="ellipse">
              <a:avLst/>
            </a:prstGeom>
            <a:solidFill>
              <a:srgbClr val="E3E6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8283231" y="4410497"/>
              <a:ext cx="165078" cy="165133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0775" tIns="50775" rIns="50775" bIns="50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82" name="Google Shape;282;p11"/>
          <p:cNvGrpSpPr/>
          <p:nvPr/>
        </p:nvGrpSpPr>
        <p:grpSpPr>
          <a:xfrm>
            <a:off x="4111777" y="3902500"/>
            <a:ext cx="362700" cy="362700"/>
            <a:chOff x="3667526" y="4311768"/>
            <a:chExt cx="362700" cy="362700"/>
          </a:xfrm>
        </p:grpSpPr>
        <p:sp>
          <p:nvSpPr>
            <p:cNvPr id="283" name="Google Shape;283;p11"/>
            <p:cNvSpPr/>
            <p:nvPr/>
          </p:nvSpPr>
          <p:spPr>
            <a:xfrm>
              <a:off x="3667526" y="4311768"/>
              <a:ext cx="362700" cy="362700"/>
            </a:xfrm>
            <a:prstGeom prst="ellipse">
              <a:avLst/>
            </a:prstGeom>
            <a:solidFill>
              <a:srgbClr val="E3E6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754943" y="4399536"/>
              <a:ext cx="187739" cy="187056"/>
            </a:xfrm>
            <a:custGeom>
              <a:avLst/>
              <a:gdLst/>
              <a:ahLst/>
              <a:cxnLst/>
              <a:rect l="l" t="t" r="r" b="b"/>
              <a:pathLst>
                <a:path w="21542" h="21600" extrusionOk="0">
                  <a:moveTo>
                    <a:pt x="11685" y="1798"/>
                  </a:moveTo>
                  <a:cubicBezTo>
                    <a:pt x="12903" y="1906"/>
                    <a:pt x="14055" y="2202"/>
                    <a:pt x="15143" y="2682"/>
                  </a:cubicBezTo>
                  <a:cubicBezTo>
                    <a:pt x="16233" y="3165"/>
                    <a:pt x="17213" y="3803"/>
                    <a:pt x="18089" y="4596"/>
                  </a:cubicBezTo>
                  <a:cubicBezTo>
                    <a:pt x="18964" y="5390"/>
                    <a:pt x="19696" y="6307"/>
                    <a:pt x="20286" y="7355"/>
                  </a:cubicBezTo>
                  <a:cubicBezTo>
                    <a:pt x="20875" y="8400"/>
                    <a:pt x="21290" y="9537"/>
                    <a:pt x="21528" y="10774"/>
                  </a:cubicBezTo>
                  <a:cubicBezTo>
                    <a:pt x="21573" y="11034"/>
                    <a:pt x="21497" y="11229"/>
                    <a:pt x="21299" y="11356"/>
                  </a:cubicBezTo>
                  <a:cubicBezTo>
                    <a:pt x="21223" y="11407"/>
                    <a:pt x="21151" y="11435"/>
                    <a:pt x="21077" y="11435"/>
                  </a:cubicBezTo>
                  <a:cubicBezTo>
                    <a:pt x="20930" y="11435"/>
                    <a:pt x="20822" y="11381"/>
                    <a:pt x="20760" y="11271"/>
                  </a:cubicBezTo>
                  <a:cubicBezTo>
                    <a:pt x="20016" y="10353"/>
                    <a:pt x="19186" y="9890"/>
                    <a:pt x="18272" y="9879"/>
                  </a:cubicBezTo>
                  <a:cubicBezTo>
                    <a:pt x="17616" y="9879"/>
                    <a:pt x="16994" y="10128"/>
                    <a:pt x="16402" y="10619"/>
                  </a:cubicBezTo>
                  <a:cubicBezTo>
                    <a:pt x="15813" y="11110"/>
                    <a:pt x="15320" y="11796"/>
                    <a:pt x="14912" y="12680"/>
                  </a:cubicBezTo>
                  <a:cubicBezTo>
                    <a:pt x="14840" y="12886"/>
                    <a:pt x="14704" y="12991"/>
                    <a:pt x="14516" y="12991"/>
                  </a:cubicBezTo>
                  <a:cubicBezTo>
                    <a:pt x="14323" y="12991"/>
                    <a:pt x="14191" y="12886"/>
                    <a:pt x="14115" y="12680"/>
                  </a:cubicBezTo>
                  <a:cubicBezTo>
                    <a:pt x="13490" y="11328"/>
                    <a:pt x="12679" y="10452"/>
                    <a:pt x="11682" y="10057"/>
                  </a:cubicBezTo>
                  <a:lnTo>
                    <a:pt x="11682" y="17164"/>
                  </a:lnTo>
                  <a:cubicBezTo>
                    <a:pt x="11682" y="17779"/>
                    <a:pt x="11594" y="18350"/>
                    <a:pt x="11415" y="18883"/>
                  </a:cubicBezTo>
                  <a:cubicBezTo>
                    <a:pt x="11234" y="19414"/>
                    <a:pt x="10993" y="19886"/>
                    <a:pt x="10690" y="20298"/>
                  </a:cubicBezTo>
                  <a:cubicBezTo>
                    <a:pt x="10385" y="20704"/>
                    <a:pt x="10029" y="21026"/>
                    <a:pt x="9621" y="21258"/>
                  </a:cubicBezTo>
                  <a:cubicBezTo>
                    <a:pt x="9214" y="21487"/>
                    <a:pt x="8777" y="21599"/>
                    <a:pt x="8314" y="21599"/>
                  </a:cubicBezTo>
                  <a:cubicBezTo>
                    <a:pt x="7852" y="21599"/>
                    <a:pt x="7410" y="21487"/>
                    <a:pt x="6995" y="21258"/>
                  </a:cubicBezTo>
                  <a:cubicBezTo>
                    <a:pt x="6580" y="21027"/>
                    <a:pt x="6220" y="20705"/>
                    <a:pt x="5915" y="20298"/>
                  </a:cubicBezTo>
                  <a:cubicBezTo>
                    <a:pt x="5612" y="19886"/>
                    <a:pt x="5369" y="19417"/>
                    <a:pt x="5190" y="18883"/>
                  </a:cubicBezTo>
                  <a:cubicBezTo>
                    <a:pt x="5011" y="18350"/>
                    <a:pt x="4923" y="17779"/>
                    <a:pt x="4923" y="17164"/>
                  </a:cubicBezTo>
                  <a:cubicBezTo>
                    <a:pt x="4923" y="16850"/>
                    <a:pt x="5011" y="16591"/>
                    <a:pt x="5190" y="16390"/>
                  </a:cubicBezTo>
                  <a:cubicBezTo>
                    <a:pt x="5369" y="16187"/>
                    <a:pt x="5583" y="16085"/>
                    <a:pt x="5836" y="16085"/>
                  </a:cubicBezTo>
                  <a:cubicBezTo>
                    <a:pt x="6103" y="16085"/>
                    <a:pt x="6320" y="16187"/>
                    <a:pt x="6492" y="16390"/>
                  </a:cubicBezTo>
                  <a:cubicBezTo>
                    <a:pt x="6661" y="16591"/>
                    <a:pt x="6747" y="16851"/>
                    <a:pt x="6747" y="17164"/>
                  </a:cubicBezTo>
                  <a:cubicBezTo>
                    <a:pt x="6747" y="17799"/>
                    <a:pt x="6900" y="18333"/>
                    <a:pt x="7203" y="18776"/>
                  </a:cubicBezTo>
                  <a:cubicBezTo>
                    <a:pt x="7508" y="19216"/>
                    <a:pt x="7878" y="19437"/>
                    <a:pt x="8312" y="19437"/>
                  </a:cubicBezTo>
                  <a:cubicBezTo>
                    <a:pt x="8732" y="19437"/>
                    <a:pt x="9092" y="19216"/>
                    <a:pt x="9397" y="18776"/>
                  </a:cubicBezTo>
                  <a:cubicBezTo>
                    <a:pt x="9700" y="18333"/>
                    <a:pt x="9853" y="17799"/>
                    <a:pt x="9853" y="17164"/>
                  </a:cubicBezTo>
                  <a:lnTo>
                    <a:pt x="9853" y="10057"/>
                  </a:lnTo>
                  <a:cubicBezTo>
                    <a:pt x="8856" y="10461"/>
                    <a:pt x="8042" y="11336"/>
                    <a:pt x="7420" y="12680"/>
                  </a:cubicBezTo>
                  <a:cubicBezTo>
                    <a:pt x="7344" y="12886"/>
                    <a:pt x="7210" y="12991"/>
                    <a:pt x="7019" y="12991"/>
                  </a:cubicBezTo>
                  <a:cubicBezTo>
                    <a:pt x="6828" y="12991"/>
                    <a:pt x="6700" y="12886"/>
                    <a:pt x="6631" y="12680"/>
                  </a:cubicBezTo>
                  <a:cubicBezTo>
                    <a:pt x="6227" y="11796"/>
                    <a:pt x="5734" y="11110"/>
                    <a:pt x="5147" y="10619"/>
                  </a:cubicBezTo>
                  <a:cubicBezTo>
                    <a:pt x="4560" y="10128"/>
                    <a:pt x="3940" y="9879"/>
                    <a:pt x="3284" y="9879"/>
                  </a:cubicBezTo>
                  <a:cubicBezTo>
                    <a:pt x="2363" y="9879"/>
                    <a:pt x="1541" y="10345"/>
                    <a:pt x="808" y="11271"/>
                  </a:cubicBezTo>
                  <a:cubicBezTo>
                    <a:pt x="718" y="11381"/>
                    <a:pt x="596" y="11435"/>
                    <a:pt x="455" y="11435"/>
                  </a:cubicBezTo>
                  <a:cubicBezTo>
                    <a:pt x="381" y="11435"/>
                    <a:pt x="305" y="11407"/>
                    <a:pt x="238" y="11356"/>
                  </a:cubicBezTo>
                  <a:cubicBezTo>
                    <a:pt x="47" y="11229"/>
                    <a:pt x="-26" y="11034"/>
                    <a:pt x="7" y="10774"/>
                  </a:cubicBezTo>
                  <a:cubicBezTo>
                    <a:pt x="245" y="9537"/>
                    <a:pt x="660" y="8400"/>
                    <a:pt x="1259" y="7355"/>
                  </a:cubicBezTo>
                  <a:cubicBezTo>
                    <a:pt x="1855" y="6307"/>
                    <a:pt x="2595" y="5390"/>
                    <a:pt x="3468" y="4596"/>
                  </a:cubicBezTo>
                  <a:cubicBezTo>
                    <a:pt x="4343" y="3803"/>
                    <a:pt x="5321" y="3168"/>
                    <a:pt x="6402" y="2688"/>
                  </a:cubicBezTo>
                  <a:cubicBezTo>
                    <a:pt x="7482" y="2213"/>
                    <a:pt x="8634" y="1917"/>
                    <a:pt x="9850" y="1798"/>
                  </a:cubicBezTo>
                  <a:lnTo>
                    <a:pt x="9850" y="1081"/>
                  </a:lnTo>
                  <a:cubicBezTo>
                    <a:pt x="9850" y="767"/>
                    <a:pt x="9936" y="508"/>
                    <a:pt x="10118" y="304"/>
                  </a:cubicBezTo>
                  <a:cubicBezTo>
                    <a:pt x="10296" y="101"/>
                    <a:pt x="10511" y="0"/>
                    <a:pt x="10764" y="0"/>
                  </a:cubicBezTo>
                  <a:cubicBezTo>
                    <a:pt x="11029" y="0"/>
                    <a:pt x="11248" y="101"/>
                    <a:pt x="11420" y="304"/>
                  </a:cubicBezTo>
                  <a:cubicBezTo>
                    <a:pt x="11589" y="508"/>
                    <a:pt x="11675" y="767"/>
                    <a:pt x="11675" y="1081"/>
                  </a:cubicBezTo>
                  <a:lnTo>
                    <a:pt x="11675" y="1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600"/>
                <a:buFont typeface="Arial"/>
                <a:buNone/>
              </a:pPr>
              <a:endParaRPr sz="6600" b="0" i="0" u="none" strike="noStrike" cap="none">
                <a:solidFill>
                  <a:srgbClr val="44CEB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85" name="Google Shape;285;p11"/>
          <p:cNvGrpSpPr/>
          <p:nvPr/>
        </p:nvGrpSpPr>
        <p:grpSpPr>
          <a:xfrm>
            <a:off x="5982919" y="2820814"/>
            <a:ext cx="363300" cy="363300"/>
            <a:chOff x="4953385" y="3215242"/>
            <a:chExt cx="363300" cy="363300"/>
          </a:xfrm>
        </p:grpSpPr>
        <p:sp>
          <p:nvSpPr>
            <p:cNvPr id="286" name="Google Shape;286;p11"/>
            <p:cNvSpPr/>
            <p:nvPr/>
          </p:nvSpPr>
          <p:spPr>
            <a:xfrm>
              <a:off x="4953385" y="3215242"/>
              <a:ext cx="363300" cy="363300"/>
            </a:xfrm>
            <a:prstGeom prst="ellipse">
              <a:avLst/>
            </a:prstGeom>
            <a:solidFill>
              <a:srgbClr val="E3E6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87" name="Google Shape;287;p11"/>
            <p:cNvGrpSpPr/>
            <p:nvPr/>
          </p:nvGrpSpPr>
          <p:grpSpPr>
            <a:xfrm>
              <a:off x="5058568" y="3300592"/>
              <a:ext cx="185440" cy="176243"/>
              <a:chOff x="1835150" y="2800349"/>
              <a:chExt cx="382588" cy="363538"/>
            </a:xfrm>
          </p:grpSpPr>
          <p:sp>
            <p:nvSpPr>
              <p:cNvPr id="288" name="Google Shape;288;p11"/>
              <p:cNvSpPr/>
              <p:nvPr/>
            </p:nvSpPr>
            <p:spPr>
              <a:xfrm>
                <a:off x="1868488" y="3140074"/>
                <a:ext cx="271462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8" extrusionOk="0">
                    <a:moveTo>
                      <a:pt x="41" y="42"/>
                    </a:move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50"/>
                      <a:pt x="200" y="67"/>
                      <a:pt x="217" y="67"/>
                    </a:cubicBezTo>
                    <a:cubicBezTo>
                      <a:pt x="543" y="67"/>
                      <a:pt x="543" y="67"/>
                      <a:pt x="543" y="67"/>
                    </a:cubicBezTo>
                    <a:cubicBezTo>
                      <a:pt x="552" y="67"/>
                      <a:pt x="568" y="50"/>
                      <a:pt x="568" y="42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35" y="42"/>
                      <a:pt x="752" y="17"/>
                      <a:pt x="7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16" y="42"/>
                      <a:pt x="41" y="42"/>
                    </a:cubicBezTo>
                    <a:close/>
                    <a:moveTo>
                      <a:pt x="41" y="42"/>
                    </a:moveTo>
                    <a:lnTo>
                      <a:pt x="41" y="4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" name="Google Shape;289;p11"/>
              <p:cNvSpPr/>
              <p:nvPr/>
            </p:nvSpPr>
            <p:spPr>
              <a:xfrm>
                <a:off x="1835150" y="2955924"/>
                <a:ext cx="382588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486" extrusionOk="0">
                    <a:moveTo>
                      <a:pt x="1020" y="100"/>
                    </a:moveTo>
                    <a:cubicBezTo>
                      <a:pt x="986" y="67"/>
                      <a:pt x="928" y="67"/>
                      <a:pt x="894" y="75"/>
                    </a:cubicBezTo>
                    <a:cubicBezTo>
                      <a:pt x="894" y="50"/>
                      <a:pt x="894" y="25"/>
                      <a:pt x="8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3"/>
                      <a:pt x="42" y="418"/>
                      <a:pt x="267" y="485"/>
                    </a:cubicBezTo>
                    <a:cubicBezTo>
                      <a:pt x="627" y="485"/>
                      <a:pt x="627" y="485"/>
                      <a:pt x="627" y="485"/>
                    </a:cubicBezTo>
                    <a:cubicBezTo>
                      <a:pt x="719" y="452"/>
                      <a:pt x="786" y="410"/>
                      <a:pt x="819" y="351"/>
                    </a:cubicBezTo>
                    <a:cubicBezTo>
                      <a:pt x="911" y="351"/>
                      <a:pt x="1053" y="318"/>
                      <a:pt x="1061" y="192"/>
                    </a:cubicBezTo>
                    <a:cubicBezTo>
                      <a:pt x="1061" y="142"/>
                      <a:pt x="1036" y="117"/>
                      <a:pt x="1020" y="100"/>
                    </a:cubicBezTo>
                    <a:close/>
                    <a:moveTo>
                      <a:pt x="861" y="284"/>
                    </a:moveTo>
                    <a:cubicBezTo>
                      <a:pt x="878" y="243"/>
                      <a:pt x="886" y="192"/>
                      <a:pt x="894" y="142"/>
                    </a:cubicBezTo>
                    <a:cubicBezTo>
                      <a:pt x="919" y="134"/>
                      <a:pt x="961" y="134"/>
                      <a:pt x="978" y="151"/>
                    </a:cubicBezTo>
                    <a:cubicBezTo>
                      <a:pt x="978" y="151"/>
                      <a:pt x="995" y="159"/>
                      <a:pt x="995" y="192"/>
                    </a:cubicBezTo>
                    <a:cubicBezTo>
                      <a:pt x="986" y="259"/>
                      <a:pt x="911" y="276"/>
                      <a:pt x="861" y="284"/>
                    </a:cubicBezTo>
                    <a:close/>
                    <a:moveTo>
                      <a:pt x="861" y="284"/>
                    </a:moveTo>
                    <a:lnTo>
                      <a:pt x="861" y="2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" name="Google Shape;290;p11"/>
              <p:cNvSpPr/>
              <p:nvPr/>
            </p:nvSpPr>
            <p:spPr>
              <a:xfrm>
                <a:off x="1916113" y="2800349"/>
                <a:ext cx="112712" cy="144463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2" extrusionOk="0">
                    <a:moveTo>
                      <a:pt x="142" y="401"/>
                    </a:moveTo>
                    <a:cubicBezTo>
                      <a:pt x="142" y="401"/>
                      <a:pt x="310" y="385"/>
                      <a:pt x="234" y="243"/>
                    </a:cubicBezTo>
                    <a:cubicBezTo>
                      <a:pt x="168" y="126"/>
                      <a:pt x="184" y="59"/>
                      <a:pt x="268" y="0"/>
                    </a:cubicBezTo>
                    <a:cubicBezTo>
                      <a:pt x="268" y="0"/>
                      <a:pt x="0" y="67"/>
                      <a:pt x="159" y="276"/>
                    </a:cubicBezTo>
                    <a:cubicBezTo>
                      <a:pt x="209" y="360"/>
                      <a:pt x="142" y="401"/>
                      <a:pt x="142" y="401"/>
                    </a:cubicBezTo>
                    <a:close/>
                    <a:moveTo>
                      <a:pt x="142" y="401"/>
                    </a:moveTo>
                    <a:lnTo>
                      <a:pt x="142" y="40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" name="Google Shape;291;p11"/>
              <p:cNvSpPr/>
              <p:nvPr/>
            </p:nvSpPr>
            <p:spPr>
              <a:xfrm>
                <a:off x="2003425" y="2867024"/>
                <a:ext cx="53975" cy="7302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02" extrusionOk="0">
                    <a:moveTo>
                      <a:pt x="17" y="201"/>
                    </a:moveTo>
                    <a:cubicBezTo>
                      <a:pt x="17" y="201"/>
                      <a:pt x="150" y="176"/>
                      <a:pt x="75" y="67"/>
                    </a:cubicBezTo>
                    <a:cubicBezTo>
                      <a:pt x="50" y="17"/>
                      <a:pt x="84" y="0"/>
                      <a:pt x="84" y="0"/>
                    </a:cubicBezTo>
                    <a:cubicBezTo>
                      <a:pt x="84" y="0"/>
                      <a:pt x="0" y="0"/>
                      <a:pt x="33" y="75"/>
                    </a:cubicBezTo>
                    <a:cubicBezTo>
                      <a:pt x="67" y="142"/>
                      <a:pt x="58" y="176"/>
                      <a:pt x="17" y="201"/>
                    </a:cubicBezTo>
                    <a:close/>
                    <a:moveTo>
                      <a:pt x="17" y="201"/>
                    </a:moveTo>
                    <a:lnTo>
                      <a:pt x="17" y="20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包图主题2">
  <a:themeElements>
    <a:clrScheme name="自定义 36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37F8F"/>
      </a:accent1>
      <a:accent2>
        <a:srgbClr val="29435B"/>
      </a:accent2>
      <a:accent3>
        <a:srgbClr val="437F8F"/>
      </a:accent3>
      <a:accent4>
        <a:srgbClr val="29435B"/>
      </a:accent4>
      <a:accent5>
        <a:srgbClr val="437F8F"/>
      </a:accent5>
      <a:accent6>
        <a:srgbClr val="29435B"/>
      </a:accent6>
      <a:hlink>
        <a:srgbClr val="437F8F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385</Words>
  <Application>Microsoft Office PowerPoint</Application>
  <PresentationFormat>Widescreen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Helvetica Neue</vt:lpstr>
      <vt:lpstr>Gill Sans</vt:lpstr>
      <vt:lpstr>Calibri</vt:lpstr>
      <vt:lpstr>Open Sans</vt:lpstr>
      <vt:lpstr>Century Gothic</vt:lpstr>
      <vt:lpstr>Microsoft Yahei</vt:lpstr>
      <vt:lpstr>Times New Roman</vt:lpstr>
      <vt:lpstr>Arial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WIN7</dc:creator>
  <cp:lastModifiedBy>Admin</cp:lastModifiedBy>
  <cp:revision>7</cp:revision>
  <dcterms:created xsi:type="dcterms:W3CDTF">2017-08-18T03:02:00Z</dcterms:created>
  <dcterms:modified xsi:type="dcterms:W3CDTF">2021-12-20T15:11:41Z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